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02" r:id="rId3"/>
    <p:sldId id="297" r:id="rId4"/>
    <p:sldId id="298" r:id="rId5"/>
    <p:sldId id="285" r:id="rId6"/>
    <p:sldId id="290" r:id="rId7"/>
    <p:sldId id="304" r:id="rId8"/>
    <p:sldId id="303" r:id="rId9"/>
    <p:sldId id="295" r:id="rId10"/>
    <p:sldId id="258" r:id="rId11"/>
    <p:sldId id="296" r:id="rId12"/>
    <p:sldId id="305" r:id="rId13"/>
    <p:sldId id="30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36CB2-2C71-48BC-85A2-3E62EB0A8B50}" v="1862" dt="2019-10-01T18:11:01.5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84035" autoAdjust="0"/>
  </p:normalViewPr>
  <p:slideViewPr>
    <p:cSldViewPr snapToGrid="0">
      <p:cViewPr varScale="1">
        <p:scale>
          <a:sx n="73" d="100"/>
          <a:sy n="73" d="100"/>
        </p:scale>
        <p:origin x="108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devopsdemogenerator.azurewebsites.net/" TargetMode="External"/><Relationship Id="rId1" Type="http://schemas.openxmlformats.org/officeDocument/2006/relationships/hyperlink" Target="https://dev.azure.com/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devopsdemogenerator.azurewebsites.net/" TargetMode="External"/><Relationship Id="rId1" Type="http://schemas.openxmlformats.org/officeDocument/2006/relationships/hyperlink" Target="https://dev.azure.com/" TargetMode="External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90D39-4F9E-495B-91A9-6876333503A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16AABC2-C1CB-46D7-8829-A65756ED5832}">
      <dgm:prSet/>
      <dgm:spPr/>
      <dgm:t>
        <a:bodyPr/>
        <a:lstStyle/>
        <a:p>
          <a:r>
            <a:rPr lang="en-GB"/>
            <a:t>A list of instructions to perform on your code</a:t>
          </a:r>
          <a:endParaRPr lang="en-US"/>
        </a:p>
      </dgm:t>
    </dgm:pt>
    <dgm:pt modelId="{57B922EC-F0BA-4BD1-9C83-0219EA8EBEA6}" type="parTrans" cxnId="{EAE43484-0821-41CE-9DC0-E1948BE9E1A3}">
      <dgm:prSet/>
      <dgm:spPr/>
      <dgm:t>
        <a:bodyPr/>
        <a:lstStyle/>
        <a:p>
          <a:endParaRPr lang="en-US"/>
        </a:p>
      </dgm:t>
    </dgm:pt>
    <dgm:pt modelId="{DD45437F-885C-4D40-967B-35CEDB5B8E69}" type="sibTrans" cxnId="{EAE43484-0821-41CE-9DC0-E1948BE9E1A3}">
      <dgm:prSet/>
      <dgm:spPr/>
      <dgm:t>
        <a:bodyPr/>
        <a:lstStyle/>
        <a:p>
          <a:endParaRPr lang="en-US"/>
        </a:p>
      </dgm:t>
    </dgm:pt>
    <dgm:pt modelId="{1DAC22EC-CB0A-4B11-89A8-B41461216C52}">
      <dgm:prSet/>
      <dgm:spPr/>
      <dgm:t>
        <a:bodyPr/>
        <a:lstStyle/>
        <a:p>
          <a:r>
            <a:rPr lang="en-GB"/>
            <a:t>Examples are Compile, Test, Deploy</a:t>
          </a:r>
          <a:endParaRPr lang="en-US"/>
        </a:p>
      </dgm:t>
    </dgm:pt>
    <dgm:pt modelId="{783E0ABA-CB28-407E-817F-9B77F80801B4}" type="parTrans" cxnId="{7B73309D-299E-4FE5-BBBC-7EBE613B9292}">
      <dgm:prSet/>
      <dgm:spPr/>
      <dgm:t>
        <a:bodyPr/>
        <a:lstStyle/>
        <a:p>
          <a:endParaRPr lang="en-US"/>
        </a:p>
      </dgm:t>
    </dgm:pt>
    <dgm:pt modelId="{A78D9907-3A62-4E00-9605-7A0917FA9FB2}" type="sibTrans" cxnId="{7B73309D-299E-4FE5-BBBC-7EBE613B9292}">
      <dgm:prSet/>
      <dgm:spPr/>
      <dgm:t>
        <a:bodyPr/>
        <a:lstStyle/>
        <a:p>
          <a:endParaRPr lang="en-US"/>
        </a:p>
      </dgm:t>
    </dgm:pt>
    <dgm:pt modelId="{AD2D3D01-A204-45FA-864E-B997CEF9038E}">
      <dgm:prSet/>
      <dgm:spPr/>
      <dgm:t>
        <a:bodyPr/>
        <a:lstStyle/>
        <a:p>
          <a:r>
            <a:rPr lang="en-GB"/>
            <a:t>‘Azure Pipelines’ is a cloud service that combines CI and CD to consistently test and build your code, and ship it to any target</a:t>
          </a:r>
          <a:endParaRPr lang="en-US"/>
        </a:p>
      </dgm:t>
    </dgm:pt>
    <dgm:pt modelId="{D28B70E8-3FFD-48B0-9B45-4924DC0E0BBA}" type="parTrans" cxnId="{FB905363-0B84-47E1-9F07-BD8F87471BE2}">
      <dgm:prSet/>
      <dgm:spPr/>
      <dgm:t>
        <a:bodyPr/>
        <a:lstStyle/>
        <a:p>
          <a:endParaRPr lang="en-US"/>
        </a:p>
      </dgm:t>
    </dgm:pt>
    <dgm:pt modelId="{C5DA358E-C73B-4444-A18D-D19C6800FB1D}" type="sibTrans" cxnId="{FB905363-0B84-47E1-9F07-BD8F87471BE2}">
      <dgm:prSet/>
      <dgm:spPr/>
      <dgm:t>
        <a:bodyPr/>
        <a:lstStyle/>
        <a:p>
          <a:endParaRPr lang="en-US"/>
        </a:p>
      </dgm:t>
    </dgm:pt>
    <dgm:pt modelId="{29C9CA44-E8D2-4550-889F-0207EC4C97EE}" type="pres">
      <dgm:prSet presAssocID="{80990D39-4F9E-495B-91A9-6876333503A1}" presName="root" presStyleCnt="0">
        <dgm:presLayoutVars>
          <dgm:dir/>
          <dgm:resizeHandles val="exact"/>
        </dgm:presLayoutVars>
      </dgm:prSet>
      <dgm:spPr/>
    </dgm:pt>
    <dgm:pt modelId="{77A09AA2-3251-43DB-BCC6-51FDB96B5B7A}" type="pres">
      <dgm:prSet presAssocID="{716AABC2-C1CB-46D7-8829-A65756ED5832}" presName="compNode" presStyleCnt="0"/>
      <dgm:spPr/>
    </dgm:pt>
    <dgm:pt modelId="{8CF16722-B417-4B0A-9C15-6D99C4FE38B9}" type="pres">
      <dgm:prSet presAssocID="{716AABC2-C1CB-46D7-8829-A65756ED5832}" presName="bgRect" presStyleLbl="bgShp" presStyleIdx="0" presStyleCnt="3"/>
      <dgm:spPr/>
    </dgm:pt>
    <dgm:pt modelId="{C543D056-4CCA-4080-86A5-FF44F0AAE430}" type="pres">
      <dgm:prSet presAssocID="{716AABC2-C1CB-46D7-8829-A65756ED58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A193EBE3-CAB3-47EA-B7E1-73C6CC65F836}" type="pres">
      <dgm:prSet presAssocID="{716AABC2-C1CB-46D7-8829-A65756ED5832}" presName="spaceRect" presStyleCnt="0"/>
      <dgm:spPr/>
    </dgm:pt>
    <dgm:pt modelId="{A9AE53CD-3102-43A2-8303-E4AC4142D4D6}" type="pres">
      <dgm:prSet presAssocID="{716AABC2-C1CB-46D7-8829-A65756ED5832}" presName="parTx" presStyleLbl="revTx" presStyleIdx="0" presStyleCnt="3">
        <dgm:presLayoutVars>
          <dgm:chMax val="0"/>
          <dgm:chPref val="0"/>
        </dgm:presLayoutVars>
      </dgm:prSet>
      <dgm:spPr/>
    </dgm:pt>
    <dgm:pt modelId="{7516C106-689B-4BDE-9FE5-9718F7AD5F0E}" type="pres">
      <dgm:prSet presAssocID="{DD45437F-885C-4D40-967B-35CEDB5B8E69}" presName="sibTrans" presStyleCnt="0"/>
      <dgm:spPr/>
    </dgm:pt>
    <dgm:pt modelId="{A6FD353F-82C7-40B6-8FC9-F57A72C38735}" type="pres">
      <dgm:prSet presAssocID="{1DAC22EC-CB0A-4B11-89A8-B41461216C52}" presName="compNode" presStyleCnt="0"/>
      <dgm:spPr/>
    </dgm:pt>
    <dgm:pt modelId="{1B3C52B4-D0DE-4639-815A-C77283350AE3}" type="pres">
      <dgm:prSet presAssocID="{1DAC22EC-CB0A-4B11-89A8-B41461216C52}" presName="bgRect" presStyleLbl="bgShp" presStyleIdx="1" presStyleCnt="3"/>
      <dgm:spPr/>
    </dgm:pt>
    <dgm:pt modelId="{C385F677-C613-45D2-932D-5D7BB49A0036}" type="pres">
      <dgm:prSet presAssocID="{1DAC22EC-CB0A-4B11-89A8-B41461216C5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F51204F-DA85-402D-9C86-538F7B3C6297}" type="pres">
      <dgm:prSet presAssocID="{1DAC22EC-CB0A-4B11-89A8-B41461216C52}" presName="spaceRect" presStyleCnt="0"/>
      <dgm:spPr/>
    </dgm:pt>
    <dgm:pt modelId="{47E24314-E8D8-447D-B32E-8A1124CF565A}" type="pres">
      <dgm:prSet presAssocID="{1DAC22EC-CB0A-4B11-89A8-B41461216C52}" presName="parTx" presStyleLbl="revTx" presStyleIdx="1" presStyleCnt="3">
        <dgm:presLayoutVars>
          <dgm:chMax val="0"/>
          <dgm:chPref val="0"/>
        </dgm:presLayoutVars>
      </dgm:prSet>
      <dgm:spPr/>
    </dgm:pt>
    <dgm:pt modelId="{A81A6D26-29E5-4C12-A26B-69F137B06BCC}" type="pres">
      <dgm:prSet presAssocID="{A78D9907-3A62-4E00-9605-7A0917FA9FB2}" presName="sibTrans" presStyleCnt="0"/>
      <dgm:spPr/>
    </dgm:pt>
    <dgm:pt modelId="{30F49312-5232-42F6-AABD-62831F249115}" type="pres">
      <dgm:prSet presAssocID="{AD2D3D01-A204-45FA-864E-B997CEF9038E}" presName="compNode" presStyleCnt="0"/>
      <dgm:spPr/>
    </dgm:pt>
    <dgm:pt modelId="{ABEF659B-4163-4F25-8B24-F1ED205DD57F}" type="pres">
      <dgm:prSet presAssocID="{AD2D3D01-A204-45FA-864E-B997CEF9038E}" presName="bgRect" presStyleLbl="bgShp" presStyleIdx="2" presStyleCnt="3"/>
      <dgm:spPr/>
    </dgm:pt>
    <dgm:pt modelId="{8B74DA4A-2F70-4D1D-AE71-F950E9DF5DFE}" type="pres">
      <dgm:prSet presAssocID="{AD2D3D01-A204-45FA-864E-B997CEF9038E}" presName="iconRect" presStyleLbl="node1" presStyleIdx="2" presStyleCnt="3"/>
      <dgm:spPr>
        <a:blipFill>
          <a:blip xmlns:r="http://schemas.openxmlformats.org/officeDocument/2006/relationships" r:embed="rId5"/>
          <a:srcRect/>
          <a:stretch>
            <a:fillRect/>
          </a:stretch>
        </a:blipFill>
        <a:ln>
          <a:noFill/>
        </a:ln>
      </dgm:spPr>
    </dgm:pt>
    <dgm:pt modelId="{AB037E0E-8436-470D-88B7-7CC8582FADA2}" type="pres">
      <dgm:prSet presAssocID="{AD2D3D01-A204-45FA-864E-B997CEF9038E}" presName="spaceRect" presStyleCnt="0"/>
      <dgm:spPr/>
    </dgm:pt>
    <dgm:pt modelId="{C5BC431C-A8CE-44FB-82F7-D085AEDB49FE}" type="pres">
      <dgm:prSet presAssocID="{AD2D3D01-A204-45FA-864E-B997CEF9038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B905363-0B84-47E1-9F07-BD8F87471BE2}" srcId="{80990D39-4F9E-495B-91A9-6876333503A1}" destId="{AD2D3D01-A204-45FA-864E-B997CEF9038E}" srcOrd="2" destOrd="0" parTransId="{D28B70E8-3FFD-48B0-9B45-4924DC0E0BBA}" sibTransId="{C5DA358E-C73B-4444-A18D-D19C6800FB1D}"/>
    <dgm:cxn modelId="{7C18887D-8475-4DF0-B056-7BDDD59F38D0}" type="presOf" srcId="{80990D39-4F9E-495B-91A9-6876333503A1}" destId="{29C9CA44-E8D2-4550-889F-0207EC4C97EE}" srcOrd="0" destOrd="0" presId="urn:microsoft.com/office/officeart/2018/2/layout/IconVerticalSolidList"/>
    <dgm:cxn modelId="{EAE43484-0821-41CE-9DC0-E1948BE9E1A3}" srcId="{80990D39-4F9E-495B-91A9-6876333503A1}" destId="{716AABC2-C1CB-46D7-8829-A65756ED5832}" srcOrd="0" destOrd="0" parTransId="{57B922EC-F0BA-4BD1-9C83-0219EA8EBEA6}" sibTransId="{DD45437F-885C-4D40-967B-35CEDB5B8E69}"/>
    <dgm:cxn modelId="{454D6E88-03BE-4E1E-BF2C-6EAC7AF009F8}" type="presOf" srcId="{716AABC2-C1CB-46D7-8829-A65756ED5832}" destId="{A9AE53CD-3102-43A2-8303-E4AC4142D4D6}" srcOrd="0" destOrd="0" presId="urn:microsoft.com/office/officeart/2018/2/layout/IconVerticalSolidList"/>
    <dgm:cxn modelId="{7B73309D-299E-4FE5-BBBC-7EBE613B9292}" srcId="{80990D39-4F9E-495B-91A9-6876333503A1}" destId="{1DAC22EC-CB0A-4B11-89A8-B41461216C52}" srcOrd="1" destOrd="0" parTransId="{783E0ABA-CB28-407E-817F-9B77F80801B4}" sibTransId="{A78D9907-3A62-4E00-9605-7A0917FA9FB2}"/>
    <dgm:cxn modelId="{5B65A6D4-F574-415C-8BD0-48A8ECD8DE4B}" type="presOf" srcId="{AD2D3D01-A204-45FA-864E-B997CEF9038E}" destId="{C5BC431C-A8CE-44FB-82F7-D085AEDB49FE}" srcOrd="0" destOrd="0" presId="urn:microsoft.com/office/officeart/2018/2/layout/IconVerticalSolidList"/>
    <dgm:cxn modelId="{AE31C7EF-0A21-4850-89F8-2DEADF7E9D98}" type="presOf" srcId="{1DAC22EC-CB0A-4B11-89A8-B41461216C52}" destId="{47E24314-E8D8-447D-B32E-8A1124CF565A}" srcOrd="0" destOrd="0" presId="urn:microsoft.com/office/officeart/2018/2/layout/IconVerticalSolidList"/>
    <dgm:cxn modelId="{94153036-FA39-4EEF-9DB8-6FCC0B6BD0B6}" type="presParOf" srcId="{29C9CA44-E8D2-4550-889F-0207EC4C97EE}" destId="{77A09AA2-3251-43DB-BCC6-51FDB96B5B7A}" srcOrd="0" destOrd="0" presId="urn:microsoft.com/office/officeart/2018/2/layout/IconVerticalSolidList"/>
    <dgm:cxn modelId="{8DC8F402-B701-4425-A7E9-F16F3C88E414}" type="presParOf" srcId="{77A09AA2-3251-43DB-BCC6-51FDB96B5B7A}" destId="{8CF16722-B417-4B0A-9C15-6D99C4FE38B9}" srcOrd="0" destOrd="0" presId="urn:microsoft.com/office/officeart/2018/2/layout/IconVerticalSolidList"/>
    <dgm:cxn modelId="{3AF09043-1A98-444C-A0B9-FD72CD5B8212}" type="presParOf" srcId="{77A09AA2-3251-43DB-BCC6-51FDB96B5B7A}" destId="{C543D056-4CCA-4080-86A5-FF44F0AAE430}" srcOrd="1" destOrd="0" presId="urn:microsoft.com/office/officeart/2018/2/layout/IconVerticalSolidList"/>
    <dgm:cxn modelId="{B129F349-BCCB-4056-BED7-675D58ECAF21}" type="presParOf" srcId="{77A09AA2-3251-43DB-BCC6-51FDB96B5B7A}" destId="{A193EBE3-CAB3-47EA-B7E1-73C6CC65F836}" srcOrd="2" destOrd="0" presId="urn:microsoft.com/office/officeart/2018/2/layout/IconVerticalSolidList"/>
    <dgm:cxn modelId="{7A27A12D-669A-4232-B74B-95F7285D1E53}" type="presParOf" srcId="{77A09AA2-3251-43DB-BCC6-51FDB96B5B7A}" destId="{A9AE53CD-3102-43A2-8303-E4AC4142D4D6}" srcOrd="3" destOrd="0" presId="urn:microsoft.com/office/officeart/2018/2/layout/IconVerticalSolidList"/>
    <dgm:cxn modelId="{0077CE66-129E-4B34-8098-8CC0D83D2E33}" type="presParOf" srcId="{29C9CA44-E8D2-4550-889F-0207EC4C97EE}" destId="{7516C106-689B-4BDE-9FE5-9718F7AD5F0E}" srcOrd="1" destOrd="0" presId="urn:microsoft.com/office/officeart/2018/2/layout/IconVerticalSolidList"/>
    <dgm:cxn modelId="{D05CB8D3-6416-4C6D-A021-02E1C884132A}" type="presParOf" srcId="{29C9CA44-E8D2-4550-889F-0207EC4C97EE}" destId="{A6FD353F-82C7-40B6-8FC9-F57A72C38735}" srcOrd="2" destOrd="0" presId="urn:microsoft.com/office/officeart/2018/2/layout/IconVerticalSolidList"/>
    <dgm:cxn modelId="{BE2DAB8B-F9BE-44C5-A4D9-66AE596169D0}" type="presParOf" srcId="{A6FD353F-82C7-40B6-8FC9-F57A72C38735}" destId="{1B3C52B4-D0DE-4639-815A-C77283350AE3}" srcOrd="0" destOrd="0" presId="urn:microsoft.com/office/officeart/2018/2/layout/IconVerticalSolidList"/>
    <dgm:cxn modelId="{ECCFD3E6-A97F-4242-843F-B59861A73A00}" type="presParOf" srcId="{A6FD353F-82C7-40B6-8FC9-F57A72C38735}" destId="{C385F677-C613-45D2-932D-5D7BB49A0036}" srcOrd="1" destOrd="0" presId="urn:microsoft.com/office/officeart/2018/2/layout/IconVerticalSolidList"/>
    <dgm:cxn modelId="{A94310B2-7805-42C6-90B2-3A2A2FDD23E5}" type="presParOf" srcId="{A6FD353F-82C7-40B6-8FC9-F57A72C38735}" destId="{CF51204F-DA85-402D-9C86-538F7B3C6297}" srcOrd="2" destOrd="0" presId="urn:microsoft.com/office/officeart/2018/2/layout/IconVerticalSolidList"/>
    <dgm:cxn modelId="{C627BCE7-B4BD-4288-86F6-22B504736619}" type="presParOf" srcId="{A6FD353F-82C7-40B6-8FC9-F57A72C38735}" destId="{47E24314-E8D8-447D-B32E-8A1124CF565A}" srcOrd="3" destOrd="0" presId="urn:microsoft.com/office/officeart/2018/2/layout/IconVerticalSolidList"/>
    <dgm:cxn modelId="{27D263C1-70F4-4AF6-B305-828E377E91AD}" type="presParOf" srcId="{29C9CA44-E8D2-4550-889F-0207EC4C97EE}" destId="{A81A6D26-29E5-4C12-A26B-69F137B06BCC}" srcOrd="3" destOrd="0" presId="urn:microsoft.com/office/officeart/2018/2/layout/IconVerticalSolidList"/>
    <dgm:cxn modelId="{B4D3E2A1-F8A6-497D-BC51-F7449608C426}" type="presParOf" srcId="{29C9CA44-E8D2-4550-889F-0207EC4C97EE}" destId="{30F49312-5232-42F6-AABD-62831F249115}" srcOrd="4" destOrd="0" presId="urn:microsoft.com/office/officeart/2018/2/layout/IconVerticalSolidList"/>
    <dgm:cxn modelId="{C54C0BC3-53E4-42E1-999B-528599BF97B6}" type="presParOf" srcId="{30F49312-5232-42F6-AABD-62831F249115}" destId="{ABEF659B-4163-4F25-8B24-F1ED205DD57F}" srcOrd="0" destOrd="0" presId="urn:microsoft.com/office/officeart/2018/2/layout/IconVerticalSolidList"/>
    <dgm:cxn modelId="{970358DD-5F82-45C1-8AA4-F611BBB8C12B}" type="presParOf" srcId="{30F49312-5232-42F6-AABD-62831F249115}" destId="{8B74DA4A-2F70-4D1D-AE71-F950E9DF5DFE}" srcOrd="1" destOrd="0" presId="urn:microsoft.com/office/officeart/2018/2/layout/IconVerticalSolidList"/>
    <dgm:cxn modelId="{CEB6E9F8-6B34-420B-8C4A-1129DDE5A78A}" type="presParOf" srcId="{30F49312-5232-42F6-AABD-62831F249115}" destId="{AB037E0E-8436-470D-88B7-7CC8582FADA2}" srcOrd="2" destOrd="0" presId="urn:microsoft.com/office/officeart/2018/2/layout/IconVerticalSolidList"/>
    <dgm:cxn modelId="{3F1D19DC-B8C5-4108-A47B-CEA9F8B24C31}" type="presParOf" srcId="{30F49312-5232-42F6-AABD-62831F249115}" destId="{C5BC431C-A8CE-44FB-82F7-D085AEDB49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CD2993-7CA0-4F0A-A06B-7517AA65D93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EDAA2D6-D30B-430A-AF57-D35FC9B844EC}">
      <dgm:prSet/>
      <dgm:spPr/>
      <dgm:t>
        <a:bodyPr/>
        <a:lstStyle/>
        <a:p>
          <a:r>
            <a:rPr lang="en-GB" dirty="0"/>
            <a:t>Older software builds and deployments might never have been automated </a:t>
          </a:r>
          <a:endParaRPr lang="en-US" dirty="0"/>
        </a:p>
      </dgm:t>
    </dgm:pt>
    <dgm:pt modelId="{1045B9CD-B29A-4FE7-994E-4DFD1E4D2838}" type="parTrans" cxnId="{8BAC244B-096E-4CA7-9C91-42F89132068E}">
      <dgm:prSet/>
      <dgm:spPr/>
      <dgm:t>
        <a:bodyPr/>
        <a:lstStyle/>
        <a:p>
          <a:endParaRPr lang="en-US"/>
        </a:p>
      </dgm:t>
    </dgm:pt>
    <dgm:pt modelId="{EC6C9994-FC46-4ED5-B88B-B039AF1B60F2}" type="sibTrans" cxnId="{8BAC244B-096E-4CA7-9C91-42F89132068E}">
      <dgm:prSet/>
      <dgm:spPr/>
      <dgm:t>
        <a:bodyPr/>
        <a:lstStyle/>
        <a:p>
          <a:endParaRPr lang="en-US"/>
        </a:p>
      </dgm:t>
    </dgm:pt>
    <dgm:pt modelId="{421CA5C3-4695-4822-B466-DBFB6444E918}">
      <dgm:prSet/>
      <dgm:spPr/>
      <dgm:t>
        <a:bodyPr/>
        <a:lstStyle/>
        <a:p>
          <a:r>
            <a:rPr lang="en-GB" dirty="0"/>
            <a:t>Full automation for most is far in the future</a:t>
          </a:r>
          <a:endParaRPr lang="en-US" dirty="0"/>
        </a:p>
      </dgm:t>
    </dgm:pt>
    <dgm:pt modelId="{BD8BECA3-0BB5-4A8A-988F-5C3BAD512308}" type="parTrans" cxnId="{0EEC8FC5-E7BD-4178-B88F-8FB1ED99DBF4}">
      <dgm:prSet/>
      <dgm:spPr/>
      <dgm:t>
        <a:bodyPr/>
        <a:lstStyle/>
        <a:p>
          <a:endParaRPr lang="en-US"/>
        </a:p>
      </dgm:t>
    </dgm:pt>
    <dgm:pt modelId="{CB40301A-1E70-4B16-9600-396ECCEBDFAE}" type="sibTrans" cxnId="{0EEC8FC5-E7BD-4178-B88F-8FB1ED99DBF4}">
      <dgm:prSet/>
      <dgm:spPr/>
      <dgm:t>
        <a:bodyPr/>
        <a:lstStyle/>
        <a:p>
          <a:endParaRPr lang="en-US"/>
        </a:p>
      </dgm:t>
    </dgm:pt>
    <dgm:pt modelId="{1A816898-3CFB-462C-ACC3-E827385346F2}">
      <dgm:prSet/>
      <dgm:spPr/>
      <dgm:t>
        <a:bodyPr/>
        <a:lstStyle/>
        <a:p>
          <a:r>
            <a:rPr lang="en-GB" dirty="0"/>
            <a:t>Greenfield projects have challenges too</a:t>
          </a:r>
          <a:endParaRPr lang="en-US" dirty="0"/>
        </a:p>
      </dgm:t>
    </dgm:pt>
    <dgm:pt modelId="{C45143F1-7509-4A14-A0C6-D60A330FB5DB}" type="parTrans" cxnId="{2B671528-C6D8-4F2D-B349-3A7573069E8D}">
      <dgm:prSet/>
      <dgm:spPr/>
      <dgm:t>
        <a:bodyPr/>
        <a:lstStyle/>
        <a:p>
          <a:endParaRPr lang="en-US"/>
        </a:p>
      </dgm:t>
    </dgm:pt>
    <dgm:pt modelId="{4213888D-BF39-4C7A-99FD-7034F6304E1A}" type="sibTrans" cxnId="{2B671528-C6D8-4F2D-B349-3A7573069E8D}">
      <dgm:prSet/>
      <dgm:spPr/>
      <dgm:t>
        <a:bodyPr/>
        <a:lstStyle/>
        <a:p>
          <a:endParaRPr lang="en-US"/>
        </a:p>
      </dgm:t>
    </dgm:pt>
    <dgm:pt modelId="{1AE40484-2222-4771-B275-26F9F7507CB0}" type="pres">
      <dgm:prSet presAssocID="{1ACD2993-7CA0-4F0A-A06B-7517AA65D938}" presName="root" presStyleCnt="0">
        <dgm:presLayoutVars>
          <dgm:dir/>
          <dgm:resizeHandles val="exact"/>
        </dgm:presLayoutVars>
      </dgm:prSet>
      <dgm:spPr/>
    </dgm:pt>
    <dgm:pt modelId="{73A0C7EB-F540-44FD-8FF1-EB1EDF46E075}" type="pres">
      <dgm:prSet presAssocID="{AEDAA2D6-D30B-430A-AF57-D35FC9B844EC}" presName="compNode" presStyleCnt="0"/>
      <dgm:spPr/>
    </dgm:pt>
    <dgm:pt modelId="{9095992E-B151-492F-B91C-A82DB2FA362B}" type="pres">
      <dgm:prSet presAssocID="{AEDAA2D6-D30B-430A-AF57-D35FC9B844EC}" presName="bgRect" presStyleLbl="bgShp" presStyleIdx="0" presStyleCnt="3"/>
      <dgm:spPr/>
    </dgm:pt>
    <dgm:pt modelId="{0BC05EDE-7982-4475-A061-1E85189A0EAF}" type="pres">
      <dgm:prSet presAssocID="{AEDAA2D6-D30B-430A-AF57-D35FC9B844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8D5509D-C828-4832-86B3-D0AD4E7CFB09}" type="pres">
      <dgm:prSet presAssocID="{AEDAA2D6-D30B-430A-AF57-D35FC9B844EC}" presName="spaceRect" presStyleCnt="0"/>
      <dgm:spPr/>
    </dgm:pt>
    <dgm:pt modelId="{8BFC527B-FD60-431F-A433-DAA5E9C429EE}" type="pres">
      <dgm:prSet presAssocID="{AEDAA2D6-D30B-430A-AF57-D35FC9B844EC}" presName="parTx" presStyleLbl="revTx" presStyleIdx="0" presStyleCnt="3">
        <dgm:presLayoutVars>
          <dgm:chMax val="0"/>
          <dgm:chPref val="0"/>
        </dgm:presLayoutVars>
      </dgm:prSet>
      <dgm:spPr/>
    </dgm:pt>
    <dgm:pt modelId="{ED5BE866-20E0-4BAF-8819-D475770BA735}" type="pres">
      <dgm:prSet presAssocID="{EC6C9994-FC46-4ED5-B88B-B039AF1B60F2}" presName="sibTrans" presStyleCnt="0"/>
      <dgm:spPr/>
    </dgm:pt>
    <dgm:pt modelId="{51EAA401-F823-430F-85E5-BC1B44ADC8BB}" type="pres">
      <dgm:prSet presAssocID="{421CA5C3-4695-4822-B466-DBFB6444E918}" presName="compNode" presStyleCnt="0"/>
      <dgm:spPr/>
    </dgm:pt>
    <dgm:pt modelId="{5EA850E6-66BE-47A6-A833-9AB89C191992}" type="pres">
      <dgm:prSet presAssocID="{421CA5C3-4695-4822-B466-DBFB6444E918}" presName="bgRect" presStyleLbl="bgShp" presStyleIdx="1" presStyleCnt="3"/>
      <dgm:spPr/>
    </dgm:pt>
    <dgm:pt modelId="{BD371DFB-59B1-495D-90AB-DB010771C35C}" type="pres">
      <dgm:prSet presAssocID="{421CA5C3-4695-4822-B466-DBFB6444E91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8A56DCF-A6E8-4DD4-A837-94C146CCE706}" type="pres">
      <dgm:prSet presAssocID="{421CA5C3-4695-4822-B466-DBFB6444E918}" presName="spaceRect" presStyleCnt="0"/>
      <dgm:spPr/>
    </dgm:pt>
    <dgm:pt modelId="{81F3F605-D7F0-4F5B-84BD-1A4F69621585}" type="pres">
      <dgm:prSet presAssocID="{421CA5C3-4695-4822-B466-DBFB6444E918}" presName="parTx" presStyleLbl="revTx" presStyleIdx="1" presStyleCnt="3">
        <dgm:presLayoutVars>
          <dgm:chMax val="0"/>
          <dgm:chPref val="0"/>
        </dgm:presLayoutVars>
      </dgm:prSet>
      <dgm:spPr/>
    </dgm:pt>
    <dgm:pt modelId="{5C34CF62-AB6D-46AE-A511-E68F8E631135}" type="pres">
      <dgm:prSet presAssocID="{CB40301A-1E70-4B16-9600-396ECCEBDFAE}" presName="sibTrans" presStyleCnt="0"/>
      <dgm:spPr/>
    </dgm:pt>
    <dgm:pt modelId="{DC73459B-2B36-42CE-83AA-D2EF69DA33CA}" type="pres">
      <dgm:prSet presAssocID="{1A816898-3CFB-462C-ACC3-E827385346F2}" presName="compNode" presStyleCnt="0"/>
      <dgm:spPr/>
    </dgm:pt>
    <dgm:pt modelId="{8FA42877-A1ED-459E-BA7E-FEEB9AE0DCFE}" type="pres">
      <dgm:prSet presAssocID="{1A816898-3CFB-462C-ACC3-E827385346F2}" presName="bgRect" presStyleLbl="bgShp" presStyleIdx="2" presStyleCnt="3"/>
      <dgm:spPr/>
    </dgm:pt>
    <dgm:pt modelId="{05ECA3D6-2085-4D8C-B483-375FCD4E4F2E}" type="pres">
      <dgm:prSet presAssocID="{1A816898-3CFB-462C-ACC3-E827385346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AF362F1E-7AE8-4F96-87BC-47A0DB8157BA}" type="pres">
      <dgm:prSet presAssocID="{1A816898-3CFB-462C-ACC3-E827385346F2}" presName="spaceRect" presStyleCnt="0"/>
      <dgm:spPr/>
    </dgm:pt>
    <dgm:pt modelId="{5626A641-0A01-4B29-A894-58CB235D2323}" type="pres">
      <dgm:prSet presAssocID="{1A816898-3CFB-462C-ACC3-E827385346F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B671528-C6D8-4F2D-B349-3A7573069E8D}" srcId="{1ACD2993-7CA0-4F0A-A06B-7517AA65D938}" destId="{1A816898-3CFB-462C-ACC3-E827385346F2}" srcOrd="2" destOrd="0" parTransId="{C45143F1-7509-4A14-A0C6-D60A330FB5DB}" sibTransId="{4213888D-BF39-4C7A-99FD-7034F6304E1A}"/>
    <dgm:cxn modelId="{0C3E993F-2B12-4ED4-98F4-051124F3CFF1}" type="presOf" srcId="{1A816898-3CFB-462C-ACC3-E827385346F2}" destId="{5626A641-0A01-4B29-A894-58CB235D2323}" srcOrd="0" destOrd="0" presId="urn:microsoft.com/office/officeart/2018/2/layout/IconVerticalSolidList"/>
    <dgm:cxn modelId="{8BAC244B-096E-4CA7-9C91-42F89132068E}" srcId="{1ACD2993-7CA0-4F0A-A06B-7517AA65D938}" destId="{AEDAA2D6-D30B-430A-AF57-D35FC9B844EC}" srcOrd="0" destOrd="0" parTransId="{1045B9CD-B29A-4FE7-994E-4DFD1E4D2838}" sibTransId="{EC6C9994-FC46-4ED5-B88B-B039AF1B60F2}"/>
    <dgm:cxn modelId="{1F4CC897-0884-4A0B-BC68-59D7DF344727}" type="presOf" srcId="{AEDAA2D6-D30B-430A-AF57-D35FC9B844EC}" destId="{8BFC527B-FD60-431F-A433-DAA5E9C429EE}" srcOrd="0" destOrd="0" presId="urn:microsoft.com/office/officeart/2018/2/layout/IconVerticalSolidList"/>
    <dgm:cxn modelId="{0EEC8FC5-E7BD-4178-B88F-8FB1ED99DBF4}" srcId="{1ACD2993-7CA0-4F0A-A06B-7517AA65D938}" destId="{421CA5C3-4695-4822-B466-DBFB6444E918}" srcOrd="1" destOrd="0" parTransId="{BD8BECA3-0BB5-4A8A-988F-5C3BAD512308}" sibTransId="{CB40301A-1E70-4B16-9600-396ECCEBDFAE}"/>
    <dgm:cxn modelId="{1EE477C6-B321-4530-AB1E-B5B8987D1537}" type="presOf" srcId="{421CA5C3-4695-4822-B466-DBFB6444E918}" destId="{81F3F605-D7F0-4F5B-84BD-1A4F69621585}" srcOrd="0" destOrd="0" presId="urn:microsoft.com/office/officeart/2018/2/layout/IconVerticalSolidList"/>
    <dgm:cxn modelId="{FF4ED1C6-6BA8-4B69-9993-6B3F4F7CD3E4}" type="presOf" srcId="{1ACD2993-7CA0-4F0A-A06B-7517AA65D938}" destId="{1AE40484-2222-4771-B275-26F9F7507CB0}" srcOrd="0" destOrd="0" presId="urn:microsoft.com/office/officeart/2018/2/layout/IconVerticalSolidList"/>
    <dgm:cxn modelId="{F5B23EA3-D699-417E-89B5-D2DD6044A7B5}" type="presParOf" srcId="{1AE40484-2222-4771-B275-26F9F7507CB0}" destId="{73A0C7EB-F540-44FD-8FF1-EB1EDF46E075}" srcOrd="0" destOrd="0" presId="urn:microsoft.com/office/officeart/2018/2/layout/IconVerticalSolidList"/>
    <dgm:cxn modelId="{8170A814-1BA3-4B34-9498-59A3C63F9E84}" type="presParOf" srcId="{73A0C7EB-F540-44FD-8FF1-EB1EDF46E075}" destId="{9095992E-B151-492F-B91C-A82DB2FA362B}" srcOrd="0" destOrd="0" presId="urn:microsoft.com/office/officeart/2018/2/layout/IconVerticalSolidList"/>
    <dgm:cxn modelId="{814DC384-09C8-4626-A343-21FC96863EB3}" type="presParOf" srcId="{73A0C7EB-F540-44FD-8FF1-EB1EDF46E075}" destId="{0BC05EDE-7982-4475-A061-1E85189A0EAF}" srcOrd="1" destOrd="0" presId="urn:microsoft.com/office/officeart/2018/2/layout/IconVerticalSolidList"/>
    <dgm:cxn modelId="{8DBD1D45-3C0F-4D53-9A43-FD36A939A830}" type="presParOf" srcId="{73A0C7EB-F540-44FD-8FF1-EB1EDF46E075}" destId="{88D5509D-C828-4832-86B3-D0AD4E7CFB09}" srcOrd="2" destOrd="0" presId="urn:microsoft.com/office/officeart/2018/2/layout/IconVerticalSolidList"/>
    <dgm:cxn modelId="{440246A1-6C5D-48B2-9958-B2987E330264}" type="presParOf" srcId="{73A0C7EB-F540-44FD-8FF1-EB1EDF46E075}" destId="{8BFC527B-FD60-431F-A433-DAA5E9C429EE}" srcOrd="3" destOrd="0" presId="urn:microsoft.com/office/officeart/2018/2/layout/IconVerticalSolidList"/>
    <dgm:cxn modelId="{4C0C15B5-9873-41A1-9500-9002E0C62E6B}" type="presParOf" srcId="{1AE40484-2222-4771-B275-26F9F7507CB0}" destId="{ED5BE866-20E0-4BAF-8819-D475770BA735}" srcOrd="1" destOrd="0" presId="urn:microsoft.com/office/officeart/2018/2/layout/IconVerticalSolidList"/>
    <dgm:cxn modelId="{70B297B6-75E0-4030-B5B6-7B691F910A49}" type="presParOf" srcId="{1AE40484-2222-4771-B275-26F9F7507CB0}" destId="{51EAA401-F823-430F-85E5-BC1B44ADC8BB}" srcOrd="2" destOrd="0" presId="urn:microsoft.com/office/officeart/2018/2/layout/IconVerticalSolidList"/>
    <dgm:cxn modelId="{CC02531A-AB0D-4693-A788-369919BE5EE2}" type="presParOf" srcId="{51EAA401-F823-430F-85E5-BC1B44ADC8BB}" destId="{5EA850E6-66BE-47A6-A833-9AB89C191992}" srcOrd="0" destOrd="0" presId="urn:microsoft.com/office/officeart/2018/2/layout/IconVerticalSolidList"/>
    <dgm:cxn modelId="{63211029-CD10-4949-B260-977D8F2E6D28}" type="presParOf" srcId="{51EAA401-F823-430F-85E5-BC1B44ADC8BB}" destId="{BD371DFB-59B1-495D-90AB-DB010771C35C}" srcOrd="1" destOrd="0" presId="urn:microsoft.com/office/officeart/2018/2/layout/IconVerticalSolidList"/>
    <dgm:cxn modelId="{10E42C53-4B97-4DC4-9B63-960F699D1371}" type="presParOf" srcId="{51EAA401-F823-430F-85E5-BC1B44ADC8BB}" destId="{28A56DCF-A6E8-4DD4-A837-94C146CCE706}" srcOrd="2" destOrd="0" presId="urn:microsoft.com/office/officeart/2018/2/layout/IconVerticalSolidList"/>
    <dgm:cxn modelId="{896C0373-A369-4A5C-9F9D-5993A410F855}" type="presParOf" srcId="{51EAA401-F823-430F-85E5-BC1B44ADC8BB}" destId="{81F3F605-D7F0-4F5B-84BD-1A4F69621585}" srcOrd="3" destOrd="0" presId="urn:microsoft.com/office/officeart/2018/2/layout/IconVerticalSolidList"/>
    <dgm:cxn modelId="{AE97E3E0-F33C-4954-BEF2-1A0EAB932D99}" type="presParOf" srcId="{1AE40484-2222-4771-B275-26F9F7507CB0}" destId="{5C34CF62-AB6D-46AE-A511-E68F8E631135}" srcOrd="3" destOrd="0" presId="urn:microsoft.com/office/officeart/2018/2/layout/IconVerticalSolidList"/>
    <dgm:cxn modelId="{9C956C1B-D91D-4984-861A-53C40B4D0D13}" type="presParOf" srcId="{1AE40484-2222-4771-B275-26F9F7507CB0}" destId="{DC73459B-2B36-42CE-83AA-D2EF69DA33CA}" srcOrd="4" destOrd="0" presId="urn:microsoft.com/office/officeart/2018/2/layout/IconVerticalSolidList"/>
    <dgm:cxn modelId="{E8979444-79CB-43B2-977D-04D3DF2E081D}" type="presParOf" srcId="{DC73459B-2B36-42CE-83AA-D2EF69DA33CA}" destId="{8FA42877-A1ED-459E-BA7E-FEEB9AE0DCFE}" srcOrd="0" destOrd="0" presId="urn:microsoft.com/office/officeart/2018/2/layout/IconVerticalSolidList"/>
    <dgm:cxn modelId="{5F9E1534-AB8F-4677-AEC2-60A87D80B5EA}" type="presParOf" srcId="{DC73459B-2B36-42CE-83AA-D2EF69DA33CA}" destId="{05ECA3D6-2085-4D8C-B483-375FCD4E4F2E}" srcOrd="1" destOrd="0" presId="urn:microsoft.com/office/officeart/2018/2/layout/IconVerticalSolidList"/>
    <dgm:cxn modelId="{EB75DEA7-4293-4332-9734-AA6F8FF78370}" type="presParOf" srcId="{DC73459B-2B36-42CE-83AA-D2EF69DA33CA}" destId="{AF362F1E-7AE8-4F96-87BC-47A0DB8157BA}" srcOrd="2" destOrd="0" presId="urn:microsoft.com/office/officeart/2018/2/layout/IconVerticalSolidList"/>
    <dgm:cxn modelId="{B457340C-E31B-4753-BBB1-FD4DEB9EFC41}" type="presParOf" srcId="{DC73459B-2B36-42CE-83AA-D2EF69DA33CA}" destId="{5626A641-0A01-4B29-A894-58CB235D23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3DDF19-E5E0-44FE-854A-1B436B02A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FAF6912-847C-400F-ADCF-69D265E7CDC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Are the people who write the code the same people who deploy the code?</a:t>
          </a:r>
          <a:endParaRPr lang="en-US"/>
        </a:p>
      </dgm:t>
    </dgm:pt>
    <dgm:pt modelId="{18BE7C35-1520-4394-8545-60818685ADB0}" type="parTrans" cxnId="{43600E4C-0511-45B0-90A9-E083F0751826}">
      <dgm:prSet/>
      <dgm:spPr/>
      <dgm:t>
        <a:bodyPr/>
        <a:lstStyle/>
        <a:p>
          <a:endParaRPr lang="en-US"/>
        </a:p>
      </dgm:t>
    </dgm:pt>
    <dgm:pt modelId="{5DC4EE63-9568-4F50-9D67-088E82DC87CF}" type="sibTrans" cxnId="{43600E4C-0511-45B0-90A9-E083F0751826}">
      <dgm:prSet/>
      <dgm:spPr/>
      <dgm:t>
        <a:bodyPr/>
        <a:lstStyle/>
        <a:p>
          <a:endParaRPr lang="en-US"/>
        </a:p>
      </dgm:t>
    </dgm:pt>
    <dgm:pt modelId="{ADF13AC8-614F-44A5-9E38-BEB379107C1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Do features take days, weeks or hours to get to production?</a:t>
          </a:r>
          <a:endParaRPr lang="en-US"/>
        </a:p>
      </dgm:t>
    </dgm:pt>
    <dgm:pt modelId="{9165BEAD-43CD-4444-B6E9-8661CC7CCA8F}" type="parTrans" cxnId="{86BD8FFC-09DB-4C1A-B277-C3C7EAAF8351}">
      <dgm:prSet/>
      <dgm:spPr/>
      <dgm:t>
        <a:bodyPr/>
        <a:lstStyle/>
        <a:p>
          <a:endParaRPr lang="en-US"/>
        </a:p>
      </dgm:t>
    </dgm:pt>
    <dgm:pt modelId="{8057316B-848B-44A2-A22D-16E4580110C0}" type="sibTrans" cxnId="{86BD8FFC-09DB-4C1A-B277-C3C7EAAF8351}">
      <dgm:prSet/>
      <dgm:spPr/>
      <dgm:t>
        <a:bodyPr/>
        <a:lstStyle/>
        <a:p>
          <a:endParaRPr lang="en-US"/>
        </a:p>
      </dgm:t>
    </dgm:pt>
    <dgm:pt modelId="{5F521B3C-157C-4712-8A09-FC8FFC54EE4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Do developers use a different tech architecture to the one in production?</a:t>
          </a:r>
          <a:endParaRPr lang="en-US"/>
        </a:p>
      </dgm:t>
    </dgm:pt>
    <dgm:pt modelId="{5C554A7E-E650-4BE9-9E86-DADE524D774E}" type="parTrans" cxnId="{60CEAEFA-2FDB-40A8-BD21-28583DD0F174}">
      <dgm:prSet/>
      <dgm:spPr/>
      <dgm:t>
        <a:bodyPr/>
        <a:lstStyle/>
        <a:p>
          <a:endParaRPr lang="en-US"/>
        </a:p>
      </dgm:t>
    </dgm:pt>
    <dgm:pt modelId="{7B2F67A9-F293-4743-9881-988613BA15F0}" type="sibTrans" cxnId="{60CEAEFA-2FDB-40A8-BD21-28583DD0F174}">
      <dgm:prSet/>
      <dgm:spPr/>
      <dgm:t>
        <a:bodyPr/>
        <a:lstStyle/>
        <a:p>
          <a:endParaRPr lang="en-US"/>
        </a:p>
      </dgm:t>
    </dgm:pt>
    <dgm:pt modelId="{2A3FD9D1-88AC-4704-A3DC-96230F886EA6}" type="pres">
      <dgm:prSet presAssocID="{E33DDF19-E5E0-44FE-854A-1B436B02A4CA}" presName="root" presStyleCnt="0">
        <dgm:presLayoutVars>
          <dgm:dir/>
          <dgm:resizeHandles val="exact"/>
        </dgm:presLayoutVars>
      </dgm:prSet>
      <dgm:spPr/>
    </dgm:pt>
    <dgm:pt modelId="{8026AB28-D3C1-493E-A894-47453845989D}" type="pres">
      <dgm:prSet presAssocID="{DFAF6912-847C-400F-ADCF-69D265E7CDC1}" presName="compNode" presStyleCnt="0"/>
      <dgm:spPr/>
    </dgm:pt>
    <dgm:pt modelId="{533827D5-9150-4D95-8FA0-AB9CADAB0637}" type="pres">
      <dgm:prSet presAssocID="{DFAF6912-847C-400F-ADCF-69D265E7CDC1}" presName="bgRect" presStyleLbl="bgShp" presStyleIdx="0" presStyleCnt="3"/>
      <dgm:spPr/>
    </dgm:pt>
    <dgm:pt modelId="{8204A6A6-9BAC-4948-9B6E-49AFB3F25F5E}" type="pres">
      <dgm:prSet presAssocID="{DFAF6912-847C-400F-ADCF-69D265E7CDC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entAdd1"/>
        </a:ext>
      </dgm:extLst>
    </dgm:pt>
    <dgm:pt modelId="{FF7F88BF-6E4E-4665-9AC4-3F6889040B18}" type="pres">
      <dgm:prSet presAssocID="{DFAF6912-847C-400F-ADCF-69D265E7CDC1}" presName="spaceRect" presStyleCnt="0"/>
      <dgm:spPr/>
    </dgm:pt>
    <dgm:pt modelId="{194681B7-7DE3-410C-91E5-F107699DAEA5}" type="pres">
      <dgm:prSet presAssocID="{DFAF6912-847C-400F-ADCF-69D265E7CDC1}" presName="parTx" presStyleLbl="revTx" presStyleIdx="0" presStyleCnt="3">
        <dgm:presLayoutVars>
          <dgm:chMax val="0"/>
          <dgm:chPref val="0"/>
        </dgm:presLayoutVars>
      </dgm:prSet>
      <dgm:spPr/>
    </dgm:pt>
    <dgm:pt modelId="{CEEB776E-DDA7-4886-AA8C-B5CF3D37EC3C}" type="pres">
      <dgm:prSet presAssocID="{5DC4EE63-9568-4F50-9D67-088E82DC87CF}" presName="sibTrans" presStyleCnt="0"/>
      <dgm:spPr/>
    </dgm:pt>
    <dgm:pt modelId="{0D353321-049D-4716-9CFE-5479E2C9604E}" type="pres">
      <dgm:prSet presAssocID="{ADF13AC8-614F-44A5-9E38-BEB379107C19}" presName="compNode" presStyleCnt="0"/>
      <dgm:spPr/>
    </dgm:pt>
    <dgm:pt modelId="{F81D0E4F-13C5-45C8-AABE-687593A5CEB5}" type="pres">
      <dgm:prSet presAssocID="{ADF13AC8-614F-44A5-9E38-BEB379107C19}" presName="bgRect" presStyleLbl="bgShp" presStyleIdx="1" presStyleCnt="3"/>
      <dgm:spPr/>
    </dgm:pt>
    <dgm:pt modelId="{998300E3-D659-466E-A3BE-604BB0957311}" type="pres">
      <dgm:prSet presAssocID="{ADF13AC8-614F-44A5-9E38-BEB379107C1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1501C5F-7F9C-40D7-8006-46CDD93DD13E}" type="pres">
      <dgm:prSet presAssocID="{ADF13AC8-614F-44A5-9E38-BEB379107C19}" presName="spaceRect" presStyleCnt="0"/>
      <dgm:spPr/>
    </dgm:pt>
    <dgm:pt modelId="{017F6A74-565B-4D32-80C7-28FDCF28835A}" type="pres">
      <dgm:prSet presAssocID="{ADF13AC8-614F-44A5-9E38-BEB379107C19}" presName="parTx" presStyleLbl="revTx" presStyleIdx="1" presStyleCnt="3">
        <dgm:presLayoutVars>
          <dgm:chMax val="0"/>
          <dgm:chPref val="0"/>
        </dgm:presLayoutVars>
      </dgm:prSet>
      <dgm:spPr/>
    </dgm:pt>
    <dgm:pt modelId="{681A4F35-342D-471C-A661-74DD91FD8E1A}" type="pres">
      <dgm:prSet presAssocID="{8057316B-848B-44A2-A22D-16E4580110C0}" presName="sibTrans" presStyleCnt="0"/>
      <dgm:spPr/>
    </dgm:pt>
    <dgm:pt modelId="{193BE395-20B9-4249-ACFC-0E27E0B742A9}" type="pres">
      <dgm:prSet presAssocID="{5F521B3C-157C-4712-8A09-FC8FFC54EE4B}" presName="compNode" presStyleCnt="0"/>
      <dgm:spPr/>
    </dgm:pt>
    <dgm:pt modelId="{B40BE81F-4C95-4CBA-9750-57A379C2EC16}" type="pres">
      <dgm:prSet presAssocID="{5F521B3C-157C-4712-8A09-FC8FFC54EE4B}" presName="bgRect" presStyleLbl="bgShp" presStyleIdx="2" presStyleCnt="3"/>
      <dgm:spPr/>
    </dgm:pt>
    <dgm:pt modelId="{3CAD841E-DBD7-4645-A4E7-9343A16D75BC}" type="pres">
      <dgm:prSet presAssocID="{5F521B3C-157C-4712-8A09-FC8FFC54EE4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F91CC80-A355-41E0-A2F9-4ECEFAB5CBB1}" type="pres">
      <dgm:prSet presAssocID="{5F521B3C-157C-4712-8A09-FC8FFC54EE4B}" presName="spaceRect" presStyleCnt="0"/>
      <dgm:spPr/>
    </dgm:pt>
    <dgm:pt modelId="{2DA39E69-030A-4BD9-9F9C-8CA9E5D968C3}" type="pres">
      <dgm:prSet presAssocID="{5F521B3C-157C-4712-8A09-FC8FFC54EE4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6408B42-F862-4C8B-A568-787FA40013C1}" type="presOf" srcId="{E33DDF19-E5E0-44FE-854A-1B436B02A4CA}" destId="{2A3FD9D1-88AC-4704-A3DC-96230F886EA6}" srcOrd="0" destOrd="0" presId="urn:microsoft.com/office/officeart/2018/2/layout/IconVerticalSolidList"/>
    <dgm:cxn modelId="{43600E4C-0511-45B0-90A9-E083F0751826}" srcId="{E33DDF19-E5E0-44FE-854A-1B436B02A4CA}" destId="{DFAF6912-847C-400F-ADCF-69D265E7CDC1}" srcOrd="0" destOrd="0" parTransId="{18BE7C35-1520-4394-8545-60818685ADB0}" sibTransId="{5DC4EE63-9568-4F50-9D67-088E82DC87CF}"/>
    <dgm:cxn modelId="{E057704D-AAC7-4A0A-8AD1-7C06C11503D9}" type="presOf" srcId="{5F521B3C-157C-4712-8A09-FC8FFC54EE4B}" destId="{2DA39E69-030A-4BD9-9F9C-8CA9E5D968C3}" srcOrd="0" destOrd="0" presId="urn:microsoft.com/office/officeart/2018/2/layout/IconVerticalSolidList"/>
    <dgm:cxn modelId="{42261654-5C61-46D0-908D-76374ADE76BB}" type="presOf" srcId="{ADF13AC8-614F-44A5-9E38-BEB379107C19}" destId="{017F6A74-565B-4D32-80C7-28FDCF28835A}" srcOrd="0" destOrd="0" presId="urn:microsoft.com/office/officeart/2018/2/layout/IconVerticalSolidList"/>
    <dgm:cxn modelId="{012F74F5-6E8C-43F1-A949-823993267173}" type="presOf" srcId="{DFAF6912-847C-400F-ADCF-69D265E7CDC1}" destId="{194681B7-7DE3-410C-91E5-F107699DAEA5}" srcOrd="0" destOrd="0" presId="urn:microsoft.com/office/officeart/2018/2/layout/IconVerticalSolidList"/>
    <dgm:cxn modelId="{60CEAEFA-2FDB-40A8-BD21-28583DD0F174}" srcId="{E33DDF19-E5E0-44FE-854A-1B436B02A4CA}" destId="{5F521B3C-157C-4712-8A09-FC8FFC54EE4B}" srcOrd="2" destOrd="0" parTransId="{5C554A7E-E650-4BE9-9E86-DADE524D774E}" sibTransId="{7B2F67A9-F293-4743-9881-988613BA15F0}"/>
    <dgm:cxn modelId="{86BD8FFC-09DB-4C1A-B277-C3C7EAAF8351}" srcId="{E33DDF19-E5E0-44FE-854A-1B436B02A4CA}" destId="{ADF13AC8-614F-44A5-9E38-BEB379107C19}" srcOrd="1" destOrd="0" parTransId="{9165BEAD-43CD-4444-B6E9-8661CC7CCA8F}" sibTransId="{8057316B-848B-44A2-A22D-16E4580110C0}"/>
    <dgm:cxn modelId="{3F0862EB-97D0-4ECF-A045-6204D4DAE983}" type="presParOf" srcId="{2A3FD9D1-88AC-4704-A3DC-96230F886EA6}" destId="{8026AB28-D3C1-493E-A894-47453845989D}" srcOrd="0" destOrd="0" presId="urn:microsoft.com/office/officeart/2018/2/layout/IconVerticalSolidList"/>
    <dgm:cxn modelId="{2ACFE17A-7022-4E63-966D-81CC98B47278}" type="presParOf" srcId="{8026AB28-D3C1-493E-A894-47453845989D}" destId="{533827D5-9150-4D95-8FA0-AB9CADAB0637}" srcOrd="0" destOrd="0" presId="urn:microsoft.com/office/officeart/2018/2/layout/IconVerticalSolidList"/>
    <dgm:cxn modelId="{3259E519-315D-4D8F-BA40-9F22860D0584}" type="presParOf" srcId="{8026AB28-D3C1-493E-A894-47453845989D}" destId="{8204A6A6-9BAC-4948-9B6E-49AFB3F25F5E}" srcOrd="1" destOrd="0" presId="urn:microsoft.com/office/officeart/2018/2/layout/IconVerticalSolidList"/>
    <dgm:cxn modelId="{58DF7F42-8823-4839-BD36-8DAB2CF70E0F}" type="presParOf" srcId="{8026AB28-D3C1-493E-A894-47453845989D}" destId="{FF7F88BF-6E4E-4665-9AC4-3F6889040B18}" srcOrd="2" destOrd="0" presId="urn:microsoft.com/office/officeart/2018/2/layout/IconVerticalSolidList"/>
    <dgm:cxn modelId="{910380DD-DDD3-4476-8187-8F0CD167ABFB}" type="presParOf" srcId="{8026AB28-D3C1-493E-A894-47453845989D}" destId="{194681B7-7DE3-410C-91E5-F107699DAEA5}" srcOrd="3" destOrd="0" presId="urn:microsoft.com/office/officeart/2018/2/layout/IconVerticalSolidList"/>
    <dgm:cxn modelId="{D47BAE56-972D-4C4D-9136-886CFBD44570}" type="presParOf" srcId="{2A3FD9D1-88AC-4704-A3DC-96230F886EA6}" destId="{CEEB776E-DDA7-4886-AA8C-B5CF3D37EC3C}" srcOrd="1" destOrd="0" presId="urn:microsoft.com/office/officeart/2018/2/layout/IconVerticalSolidList"/>
    <dgm:cxn modelId="{C83EF28E-7CAE-496D-88C1-0C6AA7EC5659}" type="presParOf" srcId="{2A3FD9D1-88AC-4704-A3DC-96230F886EA6}" destId="{0D353321-049D-4716-9CFE-5479E2C9604E}" srcOrd="2" destOrd="0" presId="urn:microsoft.com/office/officeart/2018/2/layout/IconVerticalSolidList"/>
    <dgm:cxn modelId="{D4DF20B7-19E9-40E3-A131-3A9EDAA6629A}" type="presParOf" srcId="{0D353321-049D-4716-9CFE-5479E2C9604E}" destId="{F81D0E4F-13C5-45C8-AABE-687593A5CEB5}" srcOrd="0" destOrd="0" presId="urn:microsoft.com/office/officeart/2018/2/layout/IconVerticalSolidList"/>
    <dgm:cxn modelId="{DD093046-C019-4387-B8EA-C858BA597F18}" type="presParOf" srcId="{0D353321-049D-4716-9CFE-5479E2C9604E}" destId="{998300E3-D659-466E-A3BE-604BB0957311}" srcOrd="1" destOrd="0" presId="urn:microsoft.com/office/officeart/2018/2/layout/IconVerticalSolidList"/>
    <dgm:cxn modelId="{C5857A1F-8F3A-4852-B26C-BA44A1F70967}" type="presParOf" srcId="{0D353321-049D-4716-9CFE-5479E2C9604E}" destId="{B1501C5F-7F9C-40D7-8006-46CDD93DD13E}" srcOrd="2" destOrd="0" presId="urn:microsoft.com/office/officeart/2018/2/layout/IconVerticalSolidList"/>
    <dgm:cxn modelId="{2BB19876-6F8F-4C88-99BF-DDB82C08D548}" type="presParOf" srcId="{0D353321-049D-4716-9CFE-5479E2C9604E}" destId="{017F6A74-565B-4D32-80C7-28FDCF28835A}" srcOrd="3" destOrd="0" presId="urn:microsoft.com/office/officeart/2018/2/layout/IconVerticalSolidList"/>
    <dgm:cxn modelId="{2AEB76FC-3288-4BC0-BEA4-A66CD42D946D}" type="presParOf" srcId="{2A3FD9D1-88AC-4704-A3DC-96230F886EA6}" destId="{681A4F35-342D-471C-A661-74DD91FD8E1A}" srcOrd="3" destOrd="0" presId="urn:microsoft.com/office/officeart/2018/2/layout/IconVerticalSolidList"/>
    <dgm:cxn modelId="{5729D44A-C416-4A2B-8B62-348CB8F1AEFC}" type="presParOf" srcId="{2A3FD9D1-88AC-4704-A3DC-96230F886EA6}" destId="{193BE395-20B9-4249-ACFC-0E27E0B742A9}" srcOrd="4" destOrd="0" presId="urn:microsoft.com/office/officeart/2018/2/layout/IconVerticalSolidList"/>
    <dgm:cxn modelId="{C82158C2-A87A-4A9D-B238-19E945178CED}" type="presParOf" srcId="{193BE395-20B9-4249-ACFC-0E27E0B742A9}" destId="{B40BE81F-4C95-4CBA-9750-57A379C2EC16}" srcOrd="0" destOrd="0" presId="urn:microsoft.com/office/officeart/2018/2/layout/IconVerticalSolidList"/>
    <dgm:cxn modelId="{A592FF52-C0D9-4424-8F9E-5B3D0310CE5E}" type="presParOf" srcId="{193BE395-20B9-4249-ACFC-0E27E0B742A9}" destId="{3CAD841E-DBD7-4645-A4E7-9343A16D75BC}" srcOrd="1" destOrd="0" presId="urn:microsoft.com/office/officeart/2018/2/layout/IconVerticalSolidList"/>
    <dgm:cxn modelId="{3BC815A1-4B0E-40E1-B264-CC02730F6EBD}" type="presParOf" srcId="{193BE395-20B9-4249-ACFC-0E27E0B742A9}" destId="{7F91CC80-A355-41E0-A2F9-4ECEFAB5CBB1}" srcOrd="2" destOrd="0" presId="urn:microsoft.com/office/officeart/2018/2/layout/IconVerticalSolidList"/>
    <dgm:cxn modelId="{1DDC2E07-A775-4594-848F-3E5D3ADBAAD5}" type="presParOf" srcId="{193BE395-20B9-4249-ACFC-0E27E0B742A9}" destId="{2DA39E69-030A-4BD9-9F9C-8CA9E5D968C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D4C0EB-C705-48CE-859E-CCC061C5050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1289507-BBCD-4671-B918-04E742F076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Targets huge range of project types – simplifies retrofitting process</a:t>
          </a:r>
          <a:endParaRPr lang="en-US" dirty="0"/>
        </a:p>
      </dgm:t>
    </dgm:pt>
    <dgm:pt modelId="{9E1CC95E-E756-44A7-8964-59024093B75A}" type="parTrans" cxnId="{778D15E7-DA98-4D00-A8F5-8FCD6FC0A22C}">
      <dgm:prSet/>
      <dgm:spPr/>
      <dgm:t>
        <a:bodyPr/>
        <a:lstStyle/>
        <a:p>
          <a:endParaRPr lang="en-US"/>
        </a:p>
      </dgm:t>
    </dgm:pt>
    <dgm:pt modelId="{56E10C53-B581-499E-953F-243E88799C81}" type="sibTrans" cxnId="{778D15E7-DA98-4D00-A8F5-8FCD6FC0A22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18E8F11-144C-4635-8E80-CD333C832B3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Declarative stages act as build/deployment docs for yourself and others – helps Devs understand and contribute to Ops processes</a:t>
          </a:r>
          <a:endParaRPr lang="en-US" dirty="0"/>
        </a:p>
      </dgm:t>
    </dgm:pt>
    <dgm:pt modelId="{A2F324ED-70F7-4BE1-A76E-6407F3EE4297}" type="parTrans" cxnId="{EC37B3C1-F60E-4AEC-88DD-B895A17A2D7A}">
      <dgm:prSet/>
      <dgm:spPr/>
      <dgm:t>
        <a:bodyPr/>
        <a:lstStyle/>
        <a:p>
          <a:endParaRPr lang="en-US"/>
        </a:p>
      </dgm:t>
    </dgm:pt>
    <dgm:pt modelId="{F8E1033E-F6F3-4B19-A9F5-B4B900506EC2}" type="sibTrans" cxnId="{EC37B3C1-F60E-4AEC-88DD-B895A17A2D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3B33352-6ED3-4406-804B-C8A7CBFA73C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Not just for technical people – share data with managers and product owners</a:t>
          </a:r>
          <a:endParaRPr lang="en-US" dirty="0"/>
        </a:p>
      </dgm:t>
    </dgm:pt>
    <dgm:pt modelId="{BD03C223-B782-41A4-A741-7A73C8A7465B}" type="parTrans" cxnId="{D2D5FBFE-AE46-4E40-9C25-F84864FC4936}">
      <dgm:prSet/>
      <dgm:spPr/>
      <dgm:t>
        <a:bodyPr/>
        <a:lstStyle/>
        <a:p>
          <a:endParaRPr lang="en-US"/>
        </a:p>
      </dgm:t>
    </dgm:pt>
    <dgm:pt modelId="{8494BB70-595D-415E-BC95-E8E90ABE5CFE}" type="sibTrans" cxnId="{D2D5FBFE-AE46-4E40-9C25-F84864FC493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A4121EA-9C7C-4A8E-958F-E5D530A0BDF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Low cost – free for open source, 30 build hours/month for private projects</a:t>
          </a:r>
          <a:endParaRPr lang="en-US" dirty="0"/>
        </a:p>
      </dgm:t>
    </dgm:pt>
    <dgm:pt modelId="{BC846922-8AB4-4994-84BF-174AD2504B8F}" type="parTrans" cxnId="{45B3D367-D97F-4A6B-9828-278E11E1652F}">
      <dgm:prSet/>
      <dgm:spPr/>
      <dgm:t>
        <a:bodyPr/>
        <a:lstStyle/>
        <a:p>
          <a:endParaRPr lang="en-US"/>
        </a:p>
      </dgm:t>
    </dgm:pt>
    <dgm:pt modelId="{341D9D4E-9044-44D7-8FA5-070166A8E38F}" type="sibTrans" cxnId="{45B3D367-D97F-4A6B-9828-278E11E1652F}">
      <dgm:prSet/>
      <dgm:spPr/>
      <dgm:t>
        <a:bodyPr/>
        <a:lstStyle/>
        <a:p>
          <a:endParaRPr lang="en-US"/>
        </a:p>
      </dgm:t>
    </dgm:pt>
    <dgm:pt modelId="{BCCF655F-70E8-4583-9DB3-005B819B1953}" type="pres">
      <dgm:prSet presAssocID="{B9D4C0EB-C705-48CE-859E-CCC061C50502}" presName="root" presStyleCnt="0">
        <dgm:presLayoutVars>
          <dgm:dir/>
          <dgm:resizeHandles val="exact"/>
        </dgm:presLayoutVars>
      </dgm:prSet>
      <dgm:spPr/>
    </dgm:pt>
    <dgm:pt modelId="{FA3A8FC3-8666-404B-BB6D-86651A001F0E}" type="pres">
      <dgm:prSet presAssocID="{81289507-BBCD-4671-B918-04E742F0762A}" presName="compNode" presStyleCnt="0"/>
      <dgm:spPr/>
    </dgm:pt>
    <dgm:pt modelId="{BC851D57-9537-46D7-B961-EE37ACF4A9A9}" type="pres">
      <dgm:prSet presAssocID="{81289507-BBCD-4671-B918-04E742F0762A}" presName="bgRect" presStyleLbl="bgShp" presStyleIdx="0" presStyleCnt="4"/>
      <dgm:spPr/>
    </dgm:pt>
    <dgm:pt modelId="{FA4DA47D-8CAA-4C81-A3D0-17F9E76EEBD6}" type="pres">
      <dgm:prSet presAssocID="{81289507-BBCD-4671-B918-04E742F0762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6721564-6399-4307-860E-1E8C13A24470}" type="pres">
      <dgm:prSet presAssocID="{81289507-BBCD-4671-B918-04E742F0762A}" presName="spaceRect" presStyleCnt="0"/>
      <dgm:spPr/>
    </dgm:pt>
    <dgm:pt modelId="{19FFAA68-BE41-49F1-9020-877CC0D3463B}" type="pres">
      <dgm:prSet presAssocID="{81289507-BBCD-4671-B918-04E742F0762A}" presName="parTx" presStyleLbl="revTx" presStyleIdx="0" presStyleCnt="4">
        <dgm:presLayoutVars>
          <dgm:chMax val="0"/>
          <dgm:chPref val="0"/>
        </dgm:presLayoutVars>
      </dgm:prSet>
      <dgm:spPr/>
    </dgm:pt>
    <dgm:pt modelId="{99A86476-7A2A-4FA9-B246-47D8EB02E8DD}" type="pres">
      <dgm:prSet presAssocID="{56E10C53-B581-499E-953F-243E88799C81}" presName="sibTrans" presStyleCnt="0"/>
      <dgm:spPr/>
    </dgm:pt>
    <dgm:pt modelId="{BB550DCE-FB95-4D2A-B650-1F210D97A6A9}" type="pres">
      <dgm:prSet presAssocID="{A18E8F11-144C-4635-8E80-CD333C832B3E}" presName="compNode" presStyleCnt="0"/>
      <dgm:spPr/>
    </dgm:pt>
    <dgm:pt modelId="{734683B9-E688-4820-B1FA-7360E8A7ED2A}" type="pres">
      <dgm:prSet presAssocID="{A18E8F11-144C-4635-8E80-CD333C832B3E}" presName="bgRect" presStyleLbl="bgShp" presStyleIdx="1" presStyleCnt="4"/>
      <dgm:spPr/>
    </dgm:pt>
    <dgm:pt modelId="{D0180B73-28AA-4CEC-8853-569A562FA555}" type="pres">
      <dgm:prSet presAssocID="{A18E8F11-144C-4635-8E80-CD333C832B3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A2525B4D-BB1A-4541-8D1A-F9DF4FB221DA}" type="pres">
      <dgm:prSet presAssocID="{A18E8F11-144C-4635-8E80-CD333C832B3E}" presName="spaceRect" presStyleCnt="0"/>
      <dgm:spPr/>
    </dgm:pt>
    <dgm:pt modelId="{0668DEBB-6167-4799-AFC5-26A75B224BAA}" type="pres">
      <dgm:prSet presAssocID="{A18E8F11-144C-4635-8E80-CD333C832B3E}" presName="parTx" presStyleLbl="revTx" presStyleIdx="1" presStyleCnt="4">
        <dgm:presLayoutVars>
          <dgm:chMax val="0"/>
          <dgm:chPref val="0"/>
        </dgm:presLayoutVars>
      </dgm:prSet>
      <dgm:spPr/>
    </dgm:pt>
    <dgm:pt modelId="{D0E6698D-C5C0-4FAA-A119-06382C52BBF0}" type="pres">
      <dgm:prSet presAssocID="{F8E1033E-F6F3-4B19-A9F5-B4B900506EC2}" presName="sibTrans" presStyleCnt="0"/>
      <dgm:spPr/>
    </dgm:pt>
    <dgm:pt modelId="{D9665BBB-A5F7-44D4-93C2-BC4E3FF760DA}" type="pres">
      <dgm:prSet presAssocID="{93B33352-6ED3-4406-804B-C8A7CBFA73CE}" presName="compNode" presStyleCnt="0"/>
      <dgm:spPr/>
    </dgm:pt>
    <dgm:pt modelId="{2F043E59-F681-4799-A8AA-AFF1BC992194}" type="pres">
      <dgm:prSet presAssocID="{93B33352-6ED3-4406-804B-C8A7CBFA73CE}" presName="bgRect" presStyleLbl="bgShp" presStyleIdx="2" presStyleCnt="4"/>
      <dgm:spPr/>
    </dgm:pt>
    <dgm:pt modelId="{917AFB41-8A60-43E2-A9F7-A50A409867F7}" type="pres">
      <dgm:prSet presAssocID="{93B33352-6ED3-4406-804B-C8A7CBFA73C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F256B4C-A5D3-4FE1-AA81-FFFCA46B018E}" type="pres">
      <dgm:prSet presAssocID="{93B33352-6ED3-4406-804B-C8A7CBFA73CE}" presName="spaceRect" presStyleCnt="0"/>
      <dgm:spPr/>
    </dgm:pt>
    <dgm:pt modelId="{56C6CAD0-DC83-40ED-BB84-E2B47E015677}" type="pres">
      <dgm:prSet presAssocID="{93B33352-6ED3-4406-804B-C8A7CBFA73CE}" presName="parTx" presStyleLbl="revTx" presStyleIdx="2" presStyleCnt="4">
        <dgm:presLayoutVars>
          <dgm:chMax val="0"/>
          <dgm:chPref val="0"/>
        </dgm:presLayoutVars>
      </dgm:prSet>
      <dgm:spPr/>
    </dgm:pt>
    <dgm:pt modelId="{6F6460E9-78C4-4854-8AF8-BD4300E6A8EA}" type="pres">
      <dgm:prSet presAssocID="{8494BB70-595D-415E-BC95-E8E90ABE5CFE}" presName="sibTrans" presStyleCnt="0"/>
      <dgm:spPr/>
    </dgm:pt>
    <dgm:pt modelId="{F2FB1D9D-3DAB-4D3F-A6F4-60149A86C173}" type="pres">
      <dgm:prSet presAssocID="{0A4121EA-9C7C-4A8E-958F-E5D530A0BDF2}" presName="compNode" presStyleCnt="0"/>
      <dgm:spPr/>
    </dgm:pt>
    <dgm:pt modelId="{9508BC09-E376-4F04-AA93-07BF5C5F18B9}" type="pres">
      <dgm:prSet presAssocID="{0A4121EA-9C7C-4A8E-958F-E5D530A0BDF2}" presName="bgRect" presStyleLbl="bgShp" presStyleIdx="3" presStyleCnt="4"/>
      <dgm:spPr/>
    </dgm:pt>
    <dgm:pt modelId="{73E3268C-0418-4B18-BB8D-E006E57D4C55}" type="pres">
      <dgm:prSet presAssocID="{0A4121EA-9C7C-4A8E-958F-E5D530A0BDF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FC6A5E6-0C8F-46A3-BFF3-A088BA5B1868}" type="pres">
      <dgm:prSet presAssocID="{0A4121EA-9C7C-4A8E-958F-E5D530A0BDF2}" presName="spaceRect" presStyleCnt="0"/>
      <dgm:spPr/>
    </dgm:pt>
    <dgm:pt modelId="{E61A0DD9-F30B-4A6B-886C-39891055E002}" type="pres">
      <dgm:prSet presAssocID="{0A4121EA-9C7C-4A8E-958F-E5D530A0BDF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12B541A-7D2F-4598-A4B7-A8EA4BF712BD}" type="presOf" srcId="{A18E8F11-144C-4635-8E80-CD333C832B3E}" destId="{0668DEBB-6167-4799-AFC5-26A75B224BAA}" srcOrd="0" destOrd="0" presId="urn:microsoft.com/office/officeart/2018/2/layout/IconVerticalSolidList"/>
    <dgm:cxn modelId="{7A93BF2C-7A6F-4593-9CA2-95547A39D20B}" type="presOf" srcId="{0A4121EA-9C7C-4A8E-958F-E5D530A0BDF2}" destId="{E61A0DD9-F30B-4A6B-886C-39891055E002}" srcOrd="0" destOrd="0" presId="urn:microsoft.com/office/officeart/2018/2/layout/IconVerticalSolidList"/>
    <dgm:cxn modelId="{A6F49842-3E99-4B63-B4C8-6E69ED8AA2E2}" type="presOf" srcId="{93B33352-6ED3-4406-804B-C8A7CBFA73CE}" destId="{56C6CAD0-DC83-40ED-BB84-E2B47E015677}" srcOrd="0" destOrd="0" presId="urn:microsoft.com/office/officeart/2018/2/layout/IconVerticalSolidList"/>
    <dgm:cxn modelId="{45B3D367-D97F-4A6B-9828-278E11E1652F}" srcId="{B9D4C0EB-C705-48CE-859E-CCC061C50502}" destId="{0A4121EA-9C7C-4A8E-958F-E5D530A0BDF2}" srcOrd="3" destOrd="0" parTransId="{BC846922-8AB4-4994-84BF-174AD2504B8F}" sibTransId="{341D9D4E-9044-44D7-8FA5-070166A8E38F}"/>
    <dgm:cxn modelId="{D4279294-101D-4B96-AE26-43626F8B361A}" type="presOf" srcId="{B9D4C0EB-C705-48CE-859E-CCC061C50502}" destId="{BCCF655F-70E8-4583-9DB3-005B819B1953}" srcOrd="0" destOrd="0" presId="urn:microsoft.com/office/officeart/2018/2/layout/IconVerticalSolidList"/>
    <dgm:cxn modelId="{EC37B3C1-F60E-4AEC-88DD-B895A17A2D7A}" srcId="{B9D4C0EB-C705-48CE-859E-CCC061C50502}" destId="{A18E8F11-144C-4635-8E80-CD333C832B3E}" srcOrd="1" destOrd="0" parTransId="{A2F324ED-70F7-4BE1-A76E-6407F3EE4297}" sibTransId="{F8E1033E-F6F3-4B19-A9F5-B4B900506EC2}"/>
    <dgm:cxn modelId="{778D15E7-DA98-4D00-A8F5-8FCD6FC0A22C}" srcId="{B9D4C0EB-C705-48CE-859E-CCC061C50502}" destId="{81289507-BBCD-4671-B918-04E742F0762A}" srcOrd="0" destOrd="0" parTransId="{9E1CC95E-E756-44A7-8964-59024093B75A}" sibTransId="{56E10C53-B581-499E-953F-243E88799C81}"/>
    <dgm:cxn modelId="{80CC02F7-23DA-4A13-831E-F245A2EC4B77}" type="presOf" srcId="{81289507-BBCD-4671-B918-04E742F0762A}" destId="{19FFAA68-BE41-49F1-9020-877CC0D3463B}" srcOrd="0" destOrd="0" presId="urn:microsoft.com/office/officeart/2018/2/layout/IconVerticalSolidList"/>
    <dgm:cxn modelId="{D2D5FBFE-AE46-4E40-9C25-F84864FC4936}" srcId="{B9D4C0EB-C705-48CE-859E-CCC061C50502}" destId="{93B33352-6ED3-4406-804B-C8A7CBFA73CE}" srcOrd="2" destOrd="0" parTransId="{BD03C223-B782-41A4-A741-7A73C8A7465B}" sibTransId="{8494BB70-595D-415E-BC95-E8E90ABE5CFE}"/>
    <dgm:cxn modelId="{F8EA22E2-2B8B-407F-9F96-D7BD079DBE87}" type="presParOf" srcId="{BCCF655F-70E8-4583-9DB3-005B819B1953}" destId="{FA3A8FC3-8666-404B-BB6D-86651A001F0E}" srcOrd="0" destOrd="0" presId="urn:microsoft.com/office/officeart/2018/2/layout/IconVerticalSolidList"/>
    <dgm:cxn modelId="{56D54282-7FE2-466D-A797-0D11C2AEE62D}" type="presParOf" srcId="{FA3A8FC3-8666-404B-BB6D-86651A001F0E}" destId="{BC851D57-9537-46D7-B961-EE37ACF4A9A9}" srcOrd="0" destOrd="0" presId="urn:microsoft.com/office/officeart/2018/2/layout/IconVerticalSolidList"/>
    <dgm:cxn modelId="{404C55C5-7C31-460D-BD02-1D56CA0764CC}" type="presParOf" srcId="{FA3A8FC3-8666-404B-BB6D-86651A001F0E}" destId="{FA4DA47D-8CAA-4C81-A3D0-17F9E76EEBD6}" srcOrd="1" destOrd="0" presId="urn:microsoft.com/office/officeart/2018/2/layout/IconVerticalSolidList"/>
    <dgm:cxn modelId="{94D398A8-5B0D-4D88-A061-BCA8D3C09906}" type="presParOf" srcId="{FA3A8FC3-8666-404B-BB6D-86651A001F0E}" destId="{76721564-6399-4307-860E-1E8C13A24470}" srcOrd="2" destOrd="0" presId="urn:microsoft.com/office/officeart/2018/2/layout/IconVerticalSolidList"/>
    <dgm:cxn modelId="{52379FD0-DC9E-41BD-A454-FA1A4169099F}" type="presParOf" srcId="{FA3A8FC3-8666-404B-BB6D-86651A001F0E}" destId="{19FFAA68-BE41-49F1-9020-877CC0D3463B}" srcOrd="3" destOrd="0" presId="urn:microsoft.com/office/officeart/2018/2/layout/IconVerticalSolidList"/>
    <dgm:cxn modelId="{AA5A5D1D-D61B-459F-8053-748E04BD7729}" type="presParOf" srcId="{BCCF655F-70E8-4583-9DB3-005B819B1953}" destId="{99A86476-7A2A-4FA9-B246-47D8EB02E8DD}" srcOrd="1" destOrd="0" presId="urn:microsoft.com/office/officeart/2018/2/layout/IconVerticalSolidList"/>
    <dgm:cxn modelId="{01CF9A28-BE88-42D6-91E7-F0CD8717CEC6}" type="presParOf" srcId="{BCCF655F-70E8-4583-9DB3-005B819B1953}" destId="{BB550DCE-FB95-4D2A-B650-1F210D97A6A9}" srcOrd="2" destOrd="0" presId="urn:microsoft.com/office/officeart/2018/2/layout/IconVerticalSolidList"/>
    <dgm:cxn modelId="{ED50775F-02F7-48B8-9955-C8D107E90AE1}" type="presParOf" srcId="{BB550DCE-FB95-4D2A-B650-1F210D97A6A9}" destId="{734683B9-E688-4820-B1FA-7360E8A7ED2A}" srcOrd="0" destOrd="0" presId="urn:microsoft.com/office/officeart/2018/2/layout/IconVerticalSolidList"/>
    <dgm:cxn modelId="{EE08BDEE-92EC-4B48-88A7-C33C6884422C}" type="presParOf" srcId="{BB550DCE-FB95-4D2A-B650-1F210D97A6A9}" destId="{D0180B73-28AA-4CEC-8853-569A562FA555}" srcOrd="1" destOrd="0" presId="urn:microsoft.com/office/officeart/2018/2/layout/IconVerticalSolidList"/>
    <dgm:cxn modelId="{B14CBDEF-3F42-4608-BA69-FA2ABA0EE4B3}" type="presParOf" srcId="{BB550DCE-FB95-4D2A-B650-1F210D97A6A9}" destId="{A2525B4D-BB1A-4541-8D1A-F9DF4FB221DA}" srcOrd="2" destOrd="0" presId="urn:microsoft.com/office/officeart/2018/2/layout/IconVerticalSolidList"/>
    <dgm:cxn modelId="{5970739A-72E4-44EC-826C-5AD0BADC1A10}" type="presParOf" srcId="{BB550DCE-FB95-4D2A-B650-1F210D97A6A9}" destId="{0668DEBB-6167-4799-AFC5-26A75B224BAA}" srcOrd="3" destOrd="0" presId="urn:microsoft.com/office/officeart/2018/2/layout/IconVerticalSolidList"/>
    <dgm:cxn modelId="{6D91D40D-65C7-40A8-9AB1-70328416BF28}" type="presParOf" srcId="{BCCF655F-70E8-4583-9DB3-005B819B1953}" destId="{D0E6698D-C5C0-4FAA-A119-06382C52BBF0}" srcOrd="3" destOrd="0" presId="urn:microsoft.com/office/officeart/2018/2/layout/IconVerticalSolidList"/>
    <dgm:cxn modelId="{B63D14BB-6682-4E3A-AEEA-7CC5C52F3F5D}" type="presParOf" srcId="{BCCF655F-70E8-4583-9DB3-005B819B1953}" destId="{D9665BBB-A5F7-44D4-93C2-BC4E3FF760DA}" srcOrd="4" destOrd="0" presId="urn:microsoft.com/office/officeart/2018/2/layout/IconVerticalSolidList"/>
    <dgm:cxn modelId="{B21EEF81-4766-4FF0-8737-2039E7CCF446}" type="presParOf" srcId="{D9665BBB-A5F7-44D4-93C2-BC4E3FF760DA}" destId="{2F043E59-F681-4799-A8AA-AFF1BC992194}" srcOrd="0" destOrd="0" presId="urn:microsoft.com/office/officeart/2018/2/layout/IconVerticalSolidList"/>
    <dgm:cxn modelId="{FB2083BE-C50A-4165-977D-C3CF81EEC13B}" type="presParOf" srcId="{D9665BBB-A5F7-44D4-93C2-BC4E3FF760DA}" destId="{917AFB41-8A60-43E2-A9F7-A50A409867F7}" srcOrd="1" destOrd="0" presId="urn:microsoft.com/office/officeart/2018/2/layout/IconVerticalSolidList"/>
    <dgm:cxn modelId="{FA3EC3D6-B39B-402A-97A1-6816095CC31E}" type="presParOf" srcId="{D9665BBB-A5F7-44D4-93C2-BC4E3FF760DA}" destId="{9F256B4C-A5D3-4FE1-AA81-FFFCA46B018E}" srcOrd="2" destOrd="0" presId="urn:microsoft.com/office/officeart/2018/2/layout/IconVerticalSolidList"/>
    <dgm:cxn modelId="{501F3234-EA6F-44A6-8944-734B7D767E4B}" type="presParOf" srcId="{D9665BBB-A5F7-44D4-93C2-BC4E3FF760DA}" destId="{56C6CAD0-DC83-40ED-BB84-E2B47E015677}" srcOrd="3" destOrd="0" presId="urn:microsoft.com/office/officeart/2018/2/layout/IconVerticalSolidList"/>
    <dgm:cxn modelId="{8CA37E3C-AE0E-454D-8A32-F87959E6D9BB}" type="presParOf" srcId="{BCCF655F-70E8-4583-9DB3-005B819B1953}" destId="{6F6460E9-78C4-4854-8AF8-BD4300E6A8EA}" srcOrd="5" destOrd="0" presId="urn:microsoft.com/office/officeart/2018/2/layout/IconVerticalSolidList"/>
    <dgm:cxn modelId="{3EB4B7BE-AA05-43EE-AD32-7048F939B555}" type="presParOf" srcId="{BCCF655F-70E8-4583-9DB3-005B819B1953}" destId="{F2FB1D9D-3DAB-4D3F-A6F4-60149A86C173}" srcOrd="6" destOrd="0" presId="urn:microsoft.com/office/officeart/2018/2/layout/IconVerticalSolidList"/>
    <dgm:cxn modelId="{2D0A8D47-6E7A-479F-8996-66E7306AB470}" type="presParOf" srcId="{F2FB1D9D-3DAB-4D3F-A6F4-60149A86C173}" destId="{9508BC09-E376-4F04-AA93-07BF5C5F18B9}" srcOrd="0" destOrd="0" presId="urn:microsoft.com/office/officeart/2018/2/layout/IconVerticalSolidList"/>
    <dgm:cxn modelId="{7FE7285C-F4DD-489C-903F-EA2D78CD4A3F}" type="presParOf" srcId="{F2FB1D9D-3DAB-4D3F-A6F4-60149A86C173}" destId="{73E3268C-0418-4B18-BB8D-E006E57D4C55}" srcOrd="1" destOrd="0" presId="urn:microsoft.com/office/officeart/2018/2/layout/IconVerticalSolidList"/>
    <dgm:cxn modelId="{7AC92EC4-9040-4EAC-A8E2-54BD2125E58E}" type="presParOf" srcId="{F2FB1D9D-3DAB-4D3F-A6F4-60149A86C173}" destId="{BFC6A5E6-0C8F-46A3-BFF3-A088BA5B1868}" srcOrd="2" destOrd="0" presId="urn:microsoft.com/office/officeart/2018/2/layout/IconVerticalSolidList"/>
    <dgm:cxn modelId="{8D868CC1-5E76-410E-AFF7-E2C2164FECB7}" type="presParOf" srcId="{F2FB1D9D-3DAB-4D3F-A6F4-60149A86C173}" destId="{E61A0DD9-F30B-4A6B-886C-39891055E0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782462-B173-4547-B991-4F55CC14F06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1AA6DF-34F3-405D-BD4E-F89EBF8FFE7C}">
      <dgm:prSet/>
      <dgm:spPr/>
      <dgm:t>
        <a:bodyPr/>
        <a:lstStyle/>
        <a:p>
          <a:r>
            <a:rPr lang="en-GB"/>
            <a:t>Part of the ‘Azure DevOps’ suite of products</a:t>
          </a:r>
          <a:endParaRPr lang="en-US" dirty="0"/>
        </a:p>
      </dgm:t>
    </dgm:pt>
    <dgm:pt modelId="{9AAAEA57-C2A8-474A-91AD-A863F65505BB}" type="parTrans" cxnId="{77605525-9F49-42AC-89C8-549CC0E6F0ED}">
      <dgm:prSet/>
      <dgm:spPr/>
      <dgm:t>
        <a:bodyPr/>
        <a:lstStyle/>
        <a:p>
          <a:endParaRPr lang="en-US"/>
        </a:p>
      </dgm:t>
    </dgm:pt>
    <dgm:pt modelId="{2901B28B-A873-4240-94E4-1AC3791D1E22}" type="sibTrans" cxnId="{77605525-9F49-42AC-89C8-549CC0E6F0ED}">
      <dgm:prSet/>
      <dgm:spPr/>
      <dgm:t>
        <a:bodyPr/>
        <a:lstStyle/>
        <a:p>
          <a:endParaRPr lang="en-US"/>
        </a:p>
      </dgm:t>
    </dgm:pt>
    <dgm:pt modelId="{0ACEB0E7-131A-47EE-B4B6-ECDBDB0A0B4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Register for free at </a:t>
          </a:r>
          <a:r>
            <a:rPr lang="en-GB" dirty="0">
              <a:hlinkClick xmlns:r="http://schemas.openxmlformats.org/officeDocument/2006/relationships" r:id="rId1"/>
            </a:rPr>
            <a:t>https://dev.azure.com</a:t>
          </a:r>
          <a:r>
            <a:rPr lang="en-GB" dirty="0"/>
            <a:t> </a:t>
          </a:r>
          <a:endParaRPr lang="en-US" dirty="0"/>
        </a:p>
      </dgm:t>
    </dgm:pt>
    <dgm:pt modelId="{DBCBEEB8-9B25-4CE9-B422-5AE6518DFF2A}" type="parTrans" cxnId="{34AA88A2-90A7-4724-9B63-B004F02904F8}">
      <dgm:prSet/>
      <dgm:spPr/>
      <dgm:t>
        <a:bodyPr/>
        <a:lstStyle/>
        <a:p>
          <a:endParaRPr lang="en-US"/>
        </a:p>
      </dgm:t>
    </dgm:pt>
    <dgm:pt modelId="{63F58DD7-3661-4926-9CA8-0689DB46B36A}" type="sibTrans" cxnId="{34AA88A2-90A7-4724-9B63-B004F02904F8}">
      <dgm:prSet/>
      <dgm:spPr/>
      <dgm:t>
        <a:bodyPr/>
        <a:lstStyle/>
        <a:p>
          <a:endParaRPr lang="en-US"/>
        </a:p>
      </dgm:t>
    </dgm:pt>
    <dgm:pt modelId="{729443D2-71A8-4E4D-838C-96A9180858EA}">
      <dgm:prSet/>
      <dgm:spPr/>
      <dgm:t>
        <a:bodyPr/>
        <a:lstStyle/>
        <a:p>
          <a:r>
            <a:rPr lang="en-GB"/>
            <a:t>Azure Devops Demo Generator</a:t>
          </a:r>
          <a:endParaRPr lang="en-US"/>
        </a:p>
      </dgm:t>
    </dgm:pt>
    <dgm:pt modelId="{AEA3F15F-734A-44CF-BAF8-DF740DF1F5BF}" type="parTrans" cxnId="{3B211164-3DFE-4F4C-ACD9-E962144E1B4E}">
      <dgm:prSet/>
      <dgm:spPr/>
      <dgm:t>
        <a:bodyPr/>
        <a:lstStyle/>
        <a:p>
          <a:endParaRPr lang="en-US"/>
        </a:p>
      </dgm:t>
    </dgm:pt>
    <dgm:pt modelId="{853CBF5B-58CD-4D02-8F8F-9EE55F71FF5D}" type="sibTrans" cxnId="{3B211164-3DFE-4F4C-ACD9-E962144E1B4E}">
      <dgm:prSet/>
      <dgm:spPr/>
      <dgm:t>
        <a:bodyPr/>
        <a:lstStyle/>
        <a:p>
          <a:endParaRPr lang="en-US"/>
        </a:p>
      </dgm:t>
    </dgm:pt>
    <dgm:pt modelId="{5E38CD73-EF0E-44B2-94C9-3023773345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Can also purchase the ‘Azure DevOps Server’ software for installation on your own infrastructure</a:t>
          </a:r>
        </a:p>
      </dgm:t>
    </dgm:pt>
    <dgm:pt modelId="{4492C11A-2B72-4DCE-9FBE-B884460D7FAB}" type="parTrans" cxnId="{DD4126E4-8E8A-4474-9C66-62566CC719C2}">
      <dgm:prSet/>
      <dgm:spPr/>
      <dgm:t>
        <a:bodyPr/>
        <a:lstStyle/>
        <a:p>
          <a:endParaRPr lang="en-GB"/>
        </a:p>
      </dgm:t>
    </dgm:pt>
    <dgm:pt modelId="{0FF26D31-82CF-468B-9AE0-72309020B6C0}" type="sibTrans" cxnId="{DD4126E4-8E8A-4474-9C66-62566CC719C2}">
      <dgm:prSet/>
      <dgm:spPr/>
      <dgm:t>
        <a:bodyPr/>
        <a:lstStyle/>
        <a:p>
          <a:endParaRPr lang="en-GB"/>
        </a:p>
      </dgm:t>
    </dgm:pt>
    <dgm:pt modelId="{B09C1749-232C-41D9-A5B4-6DEB27C1C09B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05D3009A-C728-488D-8311-3237B03DA6BC}" type="parTrans" cxnId="{45F26877-AE90-4EDC-97FD-F43CB98B6532}">
      <dgm:prSet/>
      <dgm:spPr/>
      <dgm:t>
        <a:bodyPr/>
        <a:lstStyle/>
        <a:p>
          <a:endParaRPr lang="en-GB"/>
        </a:p>
      </dgm:t>
    </dgm:pt>
    <dgm:pt modelId="{4E0E874A-96B6-4C3E-BD94-9C181EA24280}" type="sibTrans" cxnId="{45F26877-AE90-4EDC-97FD-F43CB98B6532}">
      <dgm:prSet/>
      <dgm:spPr/>
      <dgm:t>
        <a:bodyPr/>
        <a:lstStyle/>
        <a:p>
          <a:endParaRPr lang="en-GB"/>
        </a:p>
      </dgm:t>
    </dgm:pt>
    <dgm:pt modelId="{C0656A97-7B4C-4D5A-8B0A-45EA9CAE1D4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Allows you to clone an entire DevOps project – wiki, work items, code, test plans and pipelines</a:t>
          </a:r>
          <a:endParaRPr lang="en-US" dirty="0"/>
        </a:p>
      </dgm:t>
    </dgm:pt>
    <dgm:pt modelId="{709B120B-A87F-42CD-88AA-391E90C7284C}" type="parTrans" cxnId="{E5F54626-F4F5-4DA3-A1CE-16EA5F49384D}">
      <dgm:prSet/>
      <dgm:spPr/>
      <dgm:t>
        <a:bodyPr/>
        <a:lstStyle/>
        <a:p>
          <a:endParaRPr lang="en-GB"/>
        </a:p>
      </dgm:t>
    </dgm:pt>
    <dgm:pt modelId="{EA0E3EDE-E2AD-460B-9E06-E88F27E80A48}" type="sibTrans" cxnId="{E5F54626-F4F5-4DA3-A1CE-16EA5F49384D}">
      <dgm:prSet/>
      <dgm:spPr/>
      <dgm:t>
        <a:bodyPr/>
        <a:lstStyle/>
        <a:p>
          <a:endParaRPr lang="en-GB"/>
        </a:p>
      </dgm:t>
    </dgm:pt>
    <dgm:pt modelId="{09F6D13D-FB3D-4DC6-A8CE-38DFA0288F58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913D25AC-512C-4613-A276-4D7C187A007E}" type="parTrans" cxnId="{EC2C96AD-A9EA-4963-81D5-F0FA8BE401A7}">
      <dgm:prSet/>
      <dgm:spPr/>
      <dgm:t>
        <a:bodyPr/>
        <a:lstStyle/>
        <a:p>
          <a:endParaRPr lang="en-GB"/>
        </a:p>
      </dgm:t>
    </dgm:pt>
    <dgm:pt modelId="{41B4750B-678B-4E6A-8E0F-8903CCFD2B49}" type="sibTrans" cxnId="{EC2C96AD-A9EA-4963-81D5-F0FA8BE401A7}">
      <dgm:prSet/>
      <dgm:spPr/>
      <dgm:t>
        <a:bodyPr/>
        <a:lstStyle/>
        <a:p>
          <a:endParaRPr lang="en-GB"/>
        </a:p>
      </dgm:t>
    </dgm:pt>
    <dgm:pt modelId="{44EE9689-C014-4497-AEBE-C7D02ED8A5DA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864C4FDB-07AD-4808-9CC2-400778390C29}" type="parTrans" cxnId="{F86F33A9-D36F-4A1E-B145-38ED3589B877}">
      <dgm:prSet/>
      <dgm:spPr/>
      <dgm:t>
        <a:bodyPr/>
        <a:lstStyle/>
        <a:p>
          <a:endParaRPr lang="en-GB"/>
        </a:p>
      </dgm:t>
    </dgm:pt>
    <dgm:pt modelId="{A522C623-1A7A-4810-B90A-7B99DA407A25}" type="sibTrans" cxnId="{F86F33A9-D36F-4A1E-B145-38ED3589B877}">
      <dgm:prSet/>
      <dgm:spPr/>
      <dgm:t>
        <a:bodyPr/>
        <a:lstStyle/>
        <a:p>
          <a:endParaRPr lang="en-GB"/>
        </a:p>
      </dgm:t>
    </dgm:pt>
    <dgm:pt modelId="{12F518F1-49C7-4029-92D0-95193D3C7D43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68FB1FA6-5ADD-4836-A161-D1D3B8959A27}" type="parTrans" cxnId="{D5A859A1-7270-4A0E-A018-DE2C14994FEB}">
      <dgm:prSet/>
      <dgm:spPr/>
      <dgm:t>
        <a:bodyPr/>
        <a:lstStyle/>
        <a:p>
          <a:endParaRPr lang="en-GB"/>
        </a:p>
      </dgm:t>
    </dgm:pt>
    <dgm:pt modelId="{9749D73C-9642-4E36-9FE4-F655AF27C8AA}" type="sibTrans" cxnId="{D5A859A1-7270-4A0E-A018-DE2C14994FEB}">
      <dgm:prSet/>
      <dgm:spPr/>
      <dgm:t>
        <a:bodyPr/>
        <a:lstStyle/>
        <a:p>
          <a:endParaRPr lang="en-GB"/>
        </a:p>
      </dgm:t>
    </dgm:pt>
    <dgm:pt modelId="{A4F62923-B8A9-4D78-81A2-A007C75275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Useful for getting started and seeing examples, best practices</a:t>
          </a:r>
        </a:p>
      </dgm:t>
    </dgm:pt>
    <dgm:pt modelId="{1B197509-73E0-49EF-8B0B-3B9E55F1E5DA}" type="parTrans" cxnId="{CA69FDDF-94C3-48F7-8383-6240CC423C94}">
      <dgm:prSet/>
      <dgm:spPr/>
      <dgm:t>
        <a:bodyPr/>
        <a:lstStyle/>
        <a:p>
          <a:endParaRPr lang="en-GB"/>
        </a:p>
      </dgm:t>
    </dgm:pt>
    <dgm:pt modelId="{28851E67-AA62-4596-A9DC-556C9137E949}" type="sibTrans" cxnId="{CA69FDDF-94C3-48F7-8383-6240CC423C94}">
      <dgm:prSet/>
      <dgm:spPr/>
      <dgm:t>
        <a:bodyPr/>
        <a:lstStyle/>
        <a:p>
          <a:endParaRPr lang="en-GB"/>
        </a:p>
      </dgm:t>
    </dgm:pt>
    <dgm:pt modelId="{DEFDB2F8-7D72-4603-93F2-F582F8FF0F0C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1BA4A422-6BA0-4B74-B1AA-68CB30743F75}" type="parTrans" cxnId="{AB06A377-D5B0-4A68-86F2-F392CF90BCDB}">
      <dgm:prSet/>
      <dgm:spPr/>
      <dgm:t>
        <a:bodyPr/>
        <a:lstStyle/>
        <a:p>
          <a:endParaRPr lang="en-GB"/>
        </a:p>
      </dgm:t>
    </dgm:pt>
    <dgm:pt modelId="{9B0B8685-C065-4474-B985-9FBA496D1C2B}" type="sibTrans" cxnId="{AB06A377-D5B0-4A68-86F2-F392CF90BCDB}">
      <dgm:prSet/>
      <dgm:spPr/>
      <dgm:t>
        <a:bodyPr/>
        <a:lstStyle/>
        <a:p>
          <a:endParaRPr lang="en-GB"/>
        </a:p>
      </dgm:t>
    </dgm:pt>
    <dgm:pt modelId="{EFC12085-028E-42FF-98AF-3433599E5FC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hlinkClick xmlns:r="http://schemas.openxmlformats.org/officeDocument/2006/relationships" r:id="rId2"/>
            </a:rPr>
            <a:t>https://azuredevopsdemogenerator.azurewebsites.net</a:t>
          </a:r>
          <a:endParaRPr lang="en-US" dirty="0"/>
        </a:p>
      </dgm:t>
    </dgm:pt>
    <dgm:pt modelId="{C49C75C3-964C-4A3C-BFF3-F4CA7E5B790D}" type="parTrans" cxnId="{300CF5D3-B33B-4D8D-8EDB-ADC67613119C}">
      <dgm:prSet/>
      <dgm:spPr/>
      <dgm:t>
        <a:bodyPr/>
        <a:lstStyle/>
        <a:p>
          <a:endParaRPr lang="en-GB"/>
        </a:p>
      </dgm:t>
    </dgm:pt>
    <dgm:pt modelId="{01F4A8E4-6074-428B-A580-751CA10CD020}" type="sibTrans" cxnId="{300CF5D3-B33B-4D8D-8EDB-ADC67613119C}">
      <dgm:prSet/>
      <dgm:spPr/>
      <dgm:t>
        <a:bodyPr/>
        <a:lstStyle/>
        <a:p>
          <a:endParaRPr lang="en-GB"/>
        </a:p>
      </dgm:t>
    </dgm:pt>
    <dgm:pt modelId="{75D1C63A-43B3-4348-8F13-4DAA8AEA45FC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8107CF01-C71B-4B3A-AA23-C6FD8291FBFC}" type="parTrans" cxnId="{CD510F45-2C6C-4A63-89FA-F0DEB6BBABCA}">
      <dgm:prSet/>
      <dgm:spPr/>
      <dgm:t>
        <a:bodyPr/>
        <a:lstStyle/>
        <a:p>
          <a:endParaRPr lang="en-GB"/>
        </a:p>
      </dgm:t>
    </dgm:pt>
    <dgm:pt modelId="{9B6D12E7-BFD7-42B9-AD39-9F10AC1107FD}" type="sibTrans" cxnId="{CD510F45-2C6C-4A63-89FA-F0DEB6BBABCA}">
      <dgm:prSet/>
      <dgm:spPr/>
      <dgm:t>
        <a:bodyPr/>
        <a:lstStyle/>
        <a:p>
          <a:endParaRPr lang="en-GB"/>
        </a:p>
      </dgm:t>
    </dgm:pt>
    <dgm:pt modelId="{78EC9B20-4BD3-4BC3-9B1F-B14D5FB4C4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Sample DevOps projects provided by Microsoft </a:t>
          </a:r>
        </a:p>
      </dgm:t>
    </dgm:pt>
    <dgm:pt modelId="{67A9A170-6E2C-4895-825D-BA0108E0C73C}" type="parTrans" cxnId="{9607C1CC-4331-4F6B-B0A4-E2BCE45EB6BE}">
      <dgm:prSet/>
      <dgm:spPr/>
      <dgm:t>
        <a:bodyPr/>
        <a:lstStyle/>
        <a:p>
          <a:endParaRPr lang="en-GB"/>
        </a:p>
      </dgm:t>
    </dgm:pt>
    <dgm:pt modelId="{54014FFE-5258-4426-8148-C3989BA51886}" type="sibTrans" cxnId="{9607C1CC-4331-4F6B-B0A4-E2BCE45EB6BE}">
      <dgm:prSet/>
      <dgm:spPr/>
      <dgm:t>
        <a:bodyPr/>
        <a:lstStyle/>
        <a:p>
          <a:endParaRPr lang="en-GB"/>
        </a:p>
      </dgm:t>
    </dgm:pt>
    <dgm:pt modelId="{2F7F4849-3D80-4B05-A530-00FC563B63B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93F8C1D9-F16D-4EE0-A85C-C2CD76FCFE53}" type="parTrans" cxnId="{C645748F-08AB-4510-BE94-3A021C9A2636}">
      <dgm:prSet/>
      <dgm:spPr/>
      <dgm:t>
        <a:bodyPr/>
        <a:lstStyle/>
        <a:p>
          <a:endParaRPr lang="en-GB"/>
        </a:p>
      </dgm:t>
    </dgm:pt>
    <dgm:pt modelId="{716A6903-15F9-4A4A-9F8F-948A5D2C1346}" type="sibTrans" cxnId="{C645748F-08AB-4510-BE94-3A021C9A2636}">
      <dgm:prSet/>
      <dgm:spPr/>
      <dgm:t>
        <a:bodyPr/>
        <a:lstStyle/>
        <a:p>
          <a:endParaRPr lang="en-GB"/>
        </a:p>
      </dgm:t>
    </dgm:pt>
    <dgm:pt modelId="{DE9D6398-E784-4E2F-8FC9-011F11C9DC9E}" type="pres">
      <dgm:prSet presAssocID="{4E782462-B173-4547-B991-4F55CC14F068}" presName="linear" presStyleCnt="0">
        <dgm:presLayoutVars>
          <dgm:animLvl val="lvl"/>
          <dgm:resizeHandles val="exact"/>
        </dgm:presLayoutVars>
      </dgm:prSet>
      <dgm:spPr/>
    </dgm:pt>
    <dgm:pt modelId="{78806528-68A1-458A-BE00-5AA784F03AD8}" type="pres">
      <dgm:prSet presAssocID="{A51AA6DF-34F3-405D-BD4E-F89EBF8FFE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B97EB03-534B-4C74-A3BF-BBEE9679B6F5}" type="pres">
      <dgm:prSet presAssocID="{A51AA6DF-34F3-405D-BD4E-F89EBF8FFE7C}" presName="childText" presStyleLbl="revTx" presStyleIdx="0" presStyleCnt="2">
        <dgm:presLayoutVars>
          <dgm:bulletEnabled val="1"/>
        </dgm:presLayoutVars>
      </dgm:prSet>
      <dgm:spPr/>
    </dgm:pt>
    <dgm:pt modelId="{8428468D-FBB8-409D-AF51-EEE2AA78E7E0}" type="pres">
      <dgm:prSet presAssocID="{729443D2-71A8-4E4D-838C-96A9180858E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ADB1A90-4498-48DF-ADDD-CCDB5F9A50AE}" type="pres">
      <dgm:prSet presAssocID="{729443D2-71A8-4E4D-838C-96A9180858E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38DDE07-3C72-4EEC-BBEC-B6A0A69CB701}" type="presOf" srcId="{5E38CD73-EF0E-44B2-94C9-302377334560}" destId="{6B97EB03-534B-4C74-A3BF-BBEE9679B6F5}" srcOrd="0" destOrd="3" presId="urn:microsoft.com/office/officeart/2005/8/layout/vList2"/>
    <dgm:cxn modelId="{F254351A-83E5-4E10-A113-90BC6CCB73EF}" type="presOf" srcId="{44EE9689-C014-4497-AEBE-C7D02ED8A5DA}" destId="{7ADB1A90-4498-48DF-ADDD-CCDB5F9A50AE}" srcOrd="0" destOrd="0" presId="urn:microsoft.com/office/officeart/2005/8/layout/vList2"/>
    <dgm:cxn modelId="{77605525-9F49-42AC-89C8-549CC0E6F0ED}" srcId="{4E782462-B173-4547-B991-4F55CC14F068}" destId="{A51AA6DF-34F3-405D-BD4E-F89EBF8FFE7C}" srcOrd="0" destOrd="0" parTransId="{9AAAEA57-C2A8-474A-91AD-A863F65505BB}" sibTransId="{2901B28B-A873-4240-94E4-1AC3791D1E22}"/>
    <dgm:cxn modelId="{E5F54626-F4F5-4DA3-A1CE-16EA5F49384D}" srcId="{729443D2-71A8-4E4D-838C-96A9180858EA}" destId="{C0656A97-7B4C-4D5A-8B0A-45EA9CAE1D4D}" srcOrd="3" destOrd="0" parTransId="{709B120B-A87F-42CD-88AA-391E90C7284C}" sibTransId="{EA0E3EDE-E2AD-460B-9E06-E88F27E80A48}"/>
    <dgm:cxn modelId="{7B5F7A29-F5B0-4C95-82BB-1A2BB5AFBE1B}" type="presOf" srcId="{C0656A97-7B4C-4D5A-8B0A-45EA9CAE1D4D}" destId="{7ADB1A90-4498-48DF-ADDD-CCDB5F9A50AE}" srcOrd="0" destOrd="3" presId="urn:microsoft.com/office/officeart/2005/8/layout/vList2"/>
    <dgm:cxn modelId="{EE32FC3A-F40F-4760-895B-5D3BD7087940}" type="presOf" srcId="{78EC9B20-4BD3-4BC3-9B1F-B14D5FB4C4D7}" destId="{7ADB1A90-4498-48DF-ADDD-CCDB5F9A50AE}" srcOrd="0" destOrd="1" presId="urn:microsoft.com/office/officeart/2005/8/layout/vList2"/>
    <dgm:cxn modelId="{22FAEC5F-332C-493B-98E4-14B0A8DD28B2}" type="presOf" srcId="{B09C1749-232C-41D9-A5B4-6DEB27C1C09B}" destId="{6B97EB03-534B-4C74-A3BF-BBEE9679B6F5}" srcOrd="0" destOrd="2" presId="urn:microsoft.com/office/officeart/2005/8/layout/vList2"/>
    <dgm:cxn modelId="{3B211164-3DFE-4F4C-ACD9-E962144E1B4E}" srcId="{4E782462-B173-4547-B991-4F55CC14F068}" destId="{729443D2-71A8-4E4D-838C-96A9180858EA}" srcOrd="1" destOrd="0" parTransId="{AEA3F15F-734A-44CF-BAF8-DF740DF1F5BF}" sibTransId="{853CBF5B-58CD-4D02-8F8F-9EE55F71FF5D}"/>
    <dgm:cxn modelId="{CD510F45-2C6C-4A63-89FA-F0DEB6BBABCA}" srcId="{729443D2-71A8-4E4D-838C-96A9180858EA}" destId="{75D1C63A-43B3-4348-8F13-4DAA8AEA45FC}" srcOrd="6" destOrd="0" parTransId="{8107CF01-C71B-4B3A-AA23-C6FD8291FBFC}" sibTransId="{9B6D12E7-BFD7-42B9-AD39-9F10AC1107FD}"/>
    <dgm:cxn modelId="{C759784C-5AF2-4586-A0C6-60B6649386B8}" type="presOf" srcId="{4E782462-B173-4547-B991-4F55CC14F068}" destId="{DE9D6398-E784-4E2F-8FC9-011F11C9DC9E}" srcOrd="0" destOrd="0" presId="urn:microsoft.com/office/officeart/2005/8/layout/vList2"/>
    <dgm:cxn modelId="{A3409C4D-C4DF-459C-9AEA-6951013CB82F}" type="presOf" srcId="{2F7F4849-3D80-4B05-A530-00FC563B63B6}" destId="{7ADB1A90-4498-48DF-ADDD-CCDB5F9A50AE}" srcOrd="0" destOrd="2" presId="urn:microsoft.com/office/officeart/2005/8/layout/vList2"/>
    <dgm:cxn modelId="{68BD5570-2CC6-43B8-9615-0DACBE5FB939}" type="presOf" srcId="{729443D2-71A8-4E4D-838C-96A9180858EA}" destId="{8428468D-FBB8-409D-AF51-EEE2AA78E7E0}" srcOrd="0" destOrd="0" presId="urn:microsoft.com/office/officeart/2005/8/layout/vList2"/>
    <dgm:cxn modelId="{0705E370-0457-4BED-8C9C-2C32CB258D02}" type="presOf" srcId="{0ACEB0E7-131A-47EE-B4B6-ECDBDB0A0B40}" destId="{6B97EB03-534B-4C74-A3BF-BBEE9679B6F5}" srcOrd="0" destOrd="1" presId="urn:microsoft.com/office/officeart/2005/8/layout/vList2"/>
    <dgm:cxn modelId="{45F26877-AE90-4EDC-97FD-F43CB98B6532}" srcId="{A51AA6DF-34F3-405D-BD4E-F89EBF8FFE7C}" destId="{B09C1749-232C-41D9-A5B4-6DEB27C1C09B}" srcOrd="2" destOrd="0" parTransId="{05D3009A-C728-488D-8311-3237B03DA6BC}" sibTransId="{4E0E874A-96B6-4C3E-BD94-9C181EA24280}"/>
    <dgm:cxn modelId="{AB06A377-D5B0-4A68-86F2-F392CF90BCDB}" srcId="{729443D2-71A8-4E4D-838C-96A9180858EA}" destId="{DEFDB2F8-7D72-4603-93F2-F582F8FF0F0C}" srcOrd="4" destOrd="0" parTransId="{1BA4A422-6BA0-4B74-B1AA-68CB30743F75}" sibTransId="{9B0B8685-C065-4474-B985-9FBA496D1C2B}"/>
    <dgm:cxn modelId="{A401CF79-CF47-4666-AC1F-FB86776ED1AA}" type="presOf" srcId="{A51AA6DF-34F3-405D-BD4E-F89EBF8FFE7C}" destId="{78806528-68A1-458A-BE00-5AA784F03AD8}" srcOrd="0" destOrd="0" presId="urn:microsoft.com/office/officeart/2005/8/layout/vList2"/>
    <dgm:cxn modelId="{444DEB8E-36C6-45DC-B0E9-07A5A8204AD9}" type="presOf" srcId="{75D1C63A-43B3-4348-8F13-4DAA8AEA45FC}" destId="{7ADB1A90-4498-48DF-ADDD-CCDB5F9A50AE}" srcOrd="0" destOrd="6" presId="urn:microsoft.com/office/officeart/2005/8/layout/vList2"/>
    <dgm:cxn modelId="{C645748F-08AB-4510-BE94-3A021C9A2636}" srcId="{729443D2-71A8-4E4D-838C-96A9180858EA}" destId="{2F7F4849-3D80-4B05-A530-00FC563B63B6}" srcOrd="2" destOrd="0" parTransId="{93F8C1D9-F16D-4EE0-A85C-C2CD76FCFE53}" sibTransId="{716A6903-15F9-4A4A-9F8F-948A5D2C1346}"/>
    <dgm:cxn modelId="{D5A859A1-7270-4A0E-A018-DE2C14994FEB}" srcId="{A51AA6DF-34F3-405D-BD4E-F89EBF8FFE7C}" destId="{12F518F1-49C7-4029-92D0-95193D3C7D43}" srcOrd="4" destOrd="0" parTransId="{68FB1FA6-5ADD-4836-A161-D1D3B8959A27}" sibTransId="{9749D73C-9642-4E36-9FE4-F655AF27C8AA}"/>
    <dgm:cxn modelId="{34AA88A2-90A7-4724-9B63-B004F02904F8}" srcId="{A51AA6DF-34F3-405D-BD4E-F89EBF8FFE7C}" destId="{0ACEB0E7-131A-47EE-B4B6-ECDBDB0A0B40}" srcOrd="1" destOrd="0" parTransId="{DBCBEEB8-9B25-4CE9-B422-5AE6518DFF2A}" sibTransId="{63F58DD7-3661-4926-9CA8-0689DB46B36A}"/>
    <dgm:cxn modelId="{F86F33A9-D36F-4A1E-B145-38ED3589B877}" srcId="{729443D2-71A8-4E4D-838C-96A9180858EA}" destId="{44EE9689-C014-4497-AEBE-C7D02ED8A5DA}" srcOrd="0" destOrd="0" parTransId="{864C4FDB-07AD-4808-9CC2-400778390C29}" sibTransId="{A522C623-1A7A-4810-B90A-7B99DA407A25}"/>
    <dgm:cxn modelId="{939C07AC-D508-4FBE-94DE-FA138063818E}" type="presOf" srcId="{A4F62923-B8A9-4D78-81A2-A007C75275A3}" destId="{7ADB1A90-4498-48DF-ADDD-CCDB5F9A50AE}" srcOrd="0" destOrd="5" presId="urn:microsoft.com/office/officeart/2005/8/layout/vList2"/>
    <dgm:cxn modelId="{EC2C96AD-A9EA-4963-81D5-F0FA8BE401A7}" srcId="{A51AA6DF-34F3-405D-BD4E-F89EBF8FFE7C}" destId="{09F6D13D-FB3D-4DC6-A8CE-38DFA0288F58}" srcOrd="0" destOrd="0" parTransId="{913D25AC-512C-4613-A276-4D7C187A007E}" sibTransId="{41B4750B-678B-4E6A-8E0F-8903CCFD2B49}"/>
    <dgm:cxn modelId="{0DA889B1-E6B9-4BF2-A95A-1854DC159BB3}" type="presOf" srcId="{09F6D13D-FB3D-4DC6-A8CE-38DFA0288F58}" destId="{6B97EB03-534B-4C74-A3BF-BBEE9679B6F5}" srcOrd="0" destOrd="0" presId="urn:microsoft.com/office/officeart/2005/8/layout/vList2"/>
    <dgm:cxn modelId="{E37A3DBF-E429-42AC-9BB7-809FE85C2309}" type="presOf" srcId="{12F518F1-49C7-4029-92D0-95193D3C7D43}" destId="{6B97EB03-534B-4C74-A3BF-BBEE9679B6F5}" srcOrd="0" destOrd="4" presId="urn:microsoft.com/office/officeart/2005/8/layout/vList2"/>
    <dgm:cxn modelId="{66D014C5-5504-462B-A031-EBC22A415217}" type="presOf" srcId="{DEFDB2F8-7D72-4603-93F2-F582F8FF0F0C}" destId="{7ADB1A90-4498-48DF-ADDD-CCDB5F9A50AE}" srcOrd="0" destOrd="4" presId="urn:microsoft.com/office/officeart/2005/8/layout/vList2"/>
    <dgm:cxn modelId="{9607C1CC-4331-4F6B-B0A4-E2BCE45EB6BE}" srcId="{729443D2-71A8-4E4D-838C-96A9180858EA}" destId="{78EC9B20-4BD3-4BC3-9B1F-B14D5FB4C4D7}" srcOrd="1" destOrd="0" parTransId="{67A9A170-6E2C-4895-825D-BA0108E0C73C}" sibTransId="{54014FFE-5258-4426-8148-C3989BA51886}"/>
    <dgm:cxn modelId="{300CF5D3-B33B-4D8D-8EDB-ADC67613119C}" srcId="{729443D2-71A8-4E4D-838C-96A9180858EA}" destId="{EFC12085-028E-42FF-98AF-3433599E5FC8}" srcOrd="7" destOrd="0" parTransId="{C49C75C3-964C-4A3C-BFF3-F4CA7E5B790D}" sibTransId="{01F4A8E4-6074-428B-A580-751CA10CD020}"/>
    <dgm:cxn modelId="{CA69FDDF-94C3-48F7-8383-6240CC423C94}" srcId="{729443D2-71A8-4E4D-838C-96A9180858EA}" destId="{A4F62923-B8A9-4D78-81A2-A007C75275A3}" srcOrd="5" destOrd="0" parTransId="{1B197509-73E0-49EF-8B0B-3B9E55F1E5DA}" sibTransId="{28851E67-AA62-4596-A9DC-556C9137E949}"/>
    <dgm:cxn modelId="{DD4126E4-8E8A-4474-9C66-62566CC719C2}" srcId="{A51AA6DF-34F3-405D-BD4E-F89EBF8FFE7C}" destId="{5E38CD73-EF0E-44B2-94C9-302377334560}" srcOrd="3" destOrd="0" parTransId="{4492C11A-2B72-4DCE-9FBE-B884460D7FAB}" sibTransId="{0FF26D31-82CF-468B-9AE0-72309020B6C0}"/>
    <dgm:cxn modelId="{30DA8EE6-B08E-466E-B322-1FCDA9546439}" type="presOf" srcId="{EFC12085-028E-42FF-98AF-3433599E5FC8}" destId="{7ADB1A90-4498-48DF-ADDD-CCDB5F9A50AE}" srcOrd="0" destOrd="7" presId="urn:microsoft.com/office/officeart/2005/8/layout/vList2"/>
    <dgm:cxn modelId="{CC7400A5-1DD9-4D42-B1A9-35B143EA35A2}" type="presParOf" srcId="{DE9D6398-E784-4E2F-8FC9-011F11C9DC9E}" destId="{78806528-68A1-458A-BE00-5AA784F03AD8}" srcOrd="0" destOrd="0" presId="urn:microsoft.com/office/officeart/2005/8/layout/vList2"/>
    <dgm:cxn modelId="{C8A1C197-0081-4435-8E94-907B7EECC70D}" type="presParOf" srcId="{DE9D6398-E784-4E2F-8FC9-011F11C9DC9E}" destId="{6B97EB03-534B-4C74-A3BF-BBEE9679B6F5}" srcOrd="1" destOrd="0" presId="urn:microsoft.com/office/officeart/2005/8/layout/vList2"/>
    <dgm:cxn modelId="{1412B84E-9CA1-4DB0-BE09-8FAB9D50A80D}" type="presParOf" srcId="{DE9D6398-E784-4E2F-8FC9-011F11C9DC9E}" destId="{8428468D-FBB8-409D-AF51-EEE2AA78E7E0}" srcOrd="2" destOrd="0" presId="urn:microsoft.com/office/officeart/2005/8/layout/vList2"/>
    <dgm:cxn modelId="{DBE33E59-5C9D-4F72-9319-74389A483689}" type="presParOf" srcId="{DE9D6398-E784-4E2F-8FC9-011F11C9DC9E}" destId="{7ADB1A90-4498-48DF-ADDD-CCDB5F9A50A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F0F7C6-DB8C-402F-AB7D-005F78417E3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7C02DF7-1B15-4DE6-99A1-A2C33AA7EBD5}">
      <dgm:prSet/>
      <dgm:spPr/>
      <dgm:t>
        <a:bodyPr/>
        <a:lstStyle/>
        <a:p>
          <a:r>
            <a:rPr lang="en-GB"/>
            <a:t>Adding a new pipeline to an existing .NET Core project</a:t>
          </a:r>
          <a:endParaRPr lang="en-US"/>
        </a:p>
      </dgm:t>
    </dgm:pt>
    <dgm:pt modelId="{C5B16A55-141C-40A7-AFBB-79ED6D9C2D12}" type="parTrans" cxnId="{C31D1EAD-7940-473D-8859-026360689E47}">
      <dgm:prSet/>
      <dgm:spPr/>
      <dgm:t>
        <a:bodyPr/>
        <a:lstStyle/>
        <a:p>
          <a:endParaRPr lang="en-US"/>
        </a:p>
      </dgm:t>
    </dgm:pt>
    <dgm:pt modelId="{0B7F02AC-B259-4208-A5E4-EDACE1B6B2CC}" type="sibTrans" cxnId="{C31D1EAD-7940-473D-8859-026360689E47}">
      <dgm:prSet/>
      <dgm:spPr/>
      <dgm:t>
        <a:bodyPr/>
        <a:lstStyle/>
        <a:p>
          <a:endParaRPr lang="en-US"/>
        </a:p>
      </dgm:t>
    </dgm:pt>
    <dgm:pt modelId="{579AE776-D636-44F3-A00E-E47F12E805B7}">
      <dgm:prSet/>
      <dgm:spPr/>
      <dgm:t>
        <a:bodyPr/>
        <a:lstStyle/>
        <a:p>
          <a:r>
            <a:rPr lang="en-GB"/>
            <a:t>Adding static code analysis using SonarQube to the pipeline</a:t>
          </a:r>
          <a:endParaRPr lang="en-US"/>
        </a:p>
      </dgm:t>
    </dgm:pt>
    <dgm:pt modelId="{3CA29302-CAFB-4968-B9CD-0FF70F48A481}" type="parTrans" cxnId="{11C47893-CD3D-4291-80A1-A197D737306D}">
      <dgm:prSet/>
      <dgm:spPr/>
      <dgm:t>
        <a:bodyPr/>
        <a:lstStyle/>
        <a:p>
          <a:endParaRPr lang="en-US"/>
        </a:p>
      </dgm:t>
    </dgm:pt>
    <dgm:pt modelId="{B39A8815-141C-4C29-8EFF-EF8251D38680}" type="sibTrans" cxnId="{11C47893-CD3D-4291-80A1-A197D737306D}">
      <dgm:prSet/>
      <dgm:spPr/>
      <dgm:t>
        <a:bodyPr/>
        <a:lstStyle/>
        <a:p>
          <a:endParaRPr lang="en-US"/>
        </a:p>
      </dgm:t>
    </dgm:pt>
    <dgm:pt modelId="{E38AFEF0-344A-40E2-B4F8-3C1A4AB2844B}" type="pres">
      <dgm:prSet presAssocID="{63F0F7C6-DB8C-402F-AB7D-005F78417E3B}" presName="root" presStyleCnt="0">
        <dgm:presLayoutVars>
          <dgm:dir/>
          <dgm:resizeHandles val="exact"/>
        </dgm:presLayoutVars>
      </dgm:prSet>
      <dgm:spPr/>
    </dgm:pt>
    <dgm:pt modelId="{CCE3390F-7BA4-43E9-AFFB-E325A629C52C}" type="pres">
      <dgm:prSet presAssocID="{A7C02DF7-1B15-4DE6-99A1-A2C33AA7EBD5}" presName="compNode" presStyleCnt="0"/>
      <dgm:spPr/>
    </dgm:pt>
    <dgm:pt modelId="{10414408-9941-4EBE-9641-9076E39254B6}" type="pres">
      <dgm:prSet presAssocID="{A7C02DF7-1B15-4DE6-99A1-A2C33AA7EBD5}" presName="bgRect" presStyleLbl="bgShp" presStyleIdx="0" presStyleCnt="2"/>
      <dgm:spPr/>
    </dgm:pt>
    <dgm:pt modelId="{5BD967C1-CB45-4F4C-815B-C1D35885F68F}" type="pres">
      <dgm:prSet presAssocID="{A7C02DF7-1B15-4DE6-99A1-A2C33AA7EBD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BA8ACDE-F57D-4530-8510-C223AB5327EB}" type="pres">
      <dgm:prSet presAssocID="{A7C02DF7-1B15-4DE6-99A1-A2C33AA7EBD5}" presName="spaceRect" presStyleCnt="0"/>
      <dgm:spPr/>
    </dgm:pt>
    <dgm:pt modelId="{42B05008-4392-41CF-9418-622C6144F1A0}" type="pres">
      <dgm:prSet presAssocID="{A7C02DF7-1B15-4DE6-99A1-A2C33AA7EBD5}" presName="parTx" presStyleLbl="revTx" presStyleIdx="0" presStyleCnt="2">
        <dgm:presLayoutVars>
          <dgm:chMax val="0"/>
          <dgm:chPref val="0"/>
        </dgm:presLayoutVars>
      </dgm:prSet>
      <dgm:spPr/>
    </dgm:pt>
    <dgm:pt modelId="{EB3D18C3-4C44-422B-AC7C-CF8687C207FC}" type="pres">
      <dgm:prSet presAssocID="{0B7F02AC-B259-4208-A5E4-EDACE1B6B2CC}" presName="sibTrans" presStyleCnt="0"/>
      <dgm:spPr/>
    </dgm:pt>
    <dgm:pt modelId="{BD8A9AFA-E912-4600-899A-B8168FA80F6A}" type="pres">
      <dgm:prSet presAssocID="{579AE776-D636-44F3-A00E-E47F12E805B7}" presName="compNode" presStyleCnt="0"/>
      <dgm:spPr/>
    </dgm:pt>
    <dgm:pt modelId="{AD59FA07-7A62-4D76-9EFF-9FD70F67944F}" type="pres">
      <dgm:prSet presAssocID="{579AE776-D636-44F3-A00E-E47F12E805B7}" presName="bgRect" presStyleLbl="bgShp" presStyleIdx="1" presStyleCnt="2"/>
      <dgm:spPr/>
    </dgm:pt>
    <dgm:pt modelId="{6E12DA87-EA36-457D-B192-567EB3694CE7}" type="pres">
      <dgm:prSet presAssocID="{579AE776-D636-44F3-A00E-E47F12E805B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3F1C9A3-B20C-4BB4-820C-E1C1123BE544}" type="pres">
      <dgm:prSet presAssocID="{579AE776-D636-44F3-A00E-E47F12E805B7}" presName="spaceRect" presStyleCnt="0"/>
      <dgm:spPr/>
    </dgm:pt>
    <dgm:pt modelId="{8248199C-7D0C-46C3-9233-27DAA48AAF5C}" type="pres">
      <dgm:prSet presAssocID="{579AE776-D636-44F3-A00E-E47F12E805B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ECC468F-B342-4E5A-8404-80AAB77627B2}" type="presOf" srcId="{63F0F7C6-DB8C-402F-AB7D-005F78417E3B}" destId="{E38AFEF0-344A-40E2-B4F8-3C1A4AB2844B}" srcOrd="0" destOrd="0" presId="urn:microsoft.com/office/officeart/2018/2/layout/IconVerticalSolidList"/>
    <dgm:cxn modelId="{11C47893-CD3D-4291-80A1-A197D737306D}" srcId="{63F0F7C6-DB8C-402F-AB7D-005F78417E3B}" destId="{579AE776-D636-44F3-A00E-E47F12E805B7}" srcOrd="1" destOrd="0" parTransId="{3CA29302-CAFB-4968-B9CD-0FF70F48A481}" sibTransId="{B39A8815-141C-4C29-8EFF-EF8251D38680}"/>
    <dgm:cxn modelId="{EBE783A7-3018-499E-8CC3-939F1CFF2776}" type="presOf" srcId="{579AE776-D636-44F3-A00E-E47F12E805B7}" destId="{8248199C-7D0C-46C3-9233-27DAA48AAF5C}" srcOrd="0" destOrd="0" presId="urn:microsoft.com/office/officeart/2018/2/layout/IconVerticalSolidList"/>
    <dgm:cxn modelId="{C31D1EAD-7940-473D-8859-026360689E47}" srcId="{63F0F7C6-DB8C-402F-AB7D-005F78417E3B}" destId="{A7C02DF7-1B15-4DE6-99A1-A2C33AA7EBD5}" srcOrd="0" destOrd="0" parTransId="{C5B16A55-141C-40A7-AFBB-79ED6D9C2D12}" sibTransId="{0B7F02AC-B259-4208-A5E4-EDACE1B6B2CC}"/>
    <dgm:cxn modelId="{98683ADF-BCCB-48ED-B3D8-A3479F10C950}" type="presOf" srcId="{A7C02DF7-1B15-4DE6-99A1-A2C33AA7EBD5}" destId="{42B05008-4392-41CF-9418-622C6144F1A0}" srcOrd="0" destOrd="0" presId="urn:microsoft.com/office/officeart/2018/2/layout/IconVerticalSolidList"/>
    <dgm:cxn modelId="{93D6BE82-3E3F-4BE6-A163-40BFFCD95214}" type="presParOf" srcId="{E38AFEF0-344A-40E2-B4F8-3C1A4AB2844B}" destId="{CCE3390F-7BA4-43E9-AFFB-E325A629C52C}" srcOrd="0" destOrd="0" presId="urn:microsoft.com/office/officeart/2018/2/layout/IconVerticalSolidList"/>
    <dgm:cxn modelId="{34F5171C-AAA6-44B6-9A21-A33AB0CAD1BF}" type="presParOf" srcId="{CCE3390F-7BA4-43E9-AFFB-E325A629C52C}" destId="{10414408-9941-4EBE-9641-9076E39254B6}" srcOrd="0" destOrd="0" presId="urn:microsoft.com/office/officeart/2018/2/layout/IconVerticalSolidList"/>
    <dgm:cxn modelId="{5DDC9B6A-D6E3-4781-BCCE-4D937E1BA038}" type="presParOf" srcId="{CCE3390F-7BA4-43E9-AFFB-E325A629C52C}" destId="{5BD967C1-CB45-4F4C-815B-C1D35885F68F}" srcOrd="1" destOrd="0" presId="urn:microsoft.com/office/officeart/2018/2/layout/IconVerticalSolidList"/>
    <dgm:cxn modelId="{87D06D40-BB7C-4997-A715-02E80332B796}" type="presParOf" srcId="{CCE3390F-7BA4-43E9-AFFB-E325A629C52C}" destId="{9BA8ACDE-F57D-4530-8510-C223AB5327EB}" srcOrd="2" destOrd="0" presId="urn:microsoft.com/office/officeart/2018/2/layout/IconVerticalSolidList"/>
    <dgm:cxn modelId="{0E03A7EB-0322-40C4-AE06-E73D4B085185}" type="presParOf" srcId="{CCE3390F-7BA4-43E9-AFFB-E325A629C52C}" destId="{42B05008-4392-41CF-9418-622C6144F1A0}" srcOrd="3" destOrd="0" presId="urn:microsoft.com/office/officeart/2018/2/layout/IconVerticalSolidList"/>
    <dgm:cxn modelId="{38FA0236-3A74-42B5-97DA-E14E8EDFCE46}" type="presParOf" srcId="{E38AFEF0-344A-40E2-B4F8-3C1A4AB2844B}" destId="{EB3D18C3-4C44-422B-AC7C-CF8687C207FC}" srcOrd="1" destOrd="0" presId="urn:microsoft.com/office/officeart/2018/2/layout/IconVerticalSolidList"/>
    <dgm:cxn modelId="{766C7513-C350-4F83-BCD1-6779A298BB85}" type="presParOf" srcId="{E38AFEF0-344A-40E2-B4F8-3C1A4AB2844B}" destId="{BD8A9AFA-E912-4600-899A-B8168FA80F6A}" srcOrd="2" destOrd="0" presId="urn:microsoft.com/office/officeart/2018/2/layout/IconVerticalSolidList"/>
    <dgm:cxn modelId="{FA9ABB48-C352-4B4F-B22F-2ACEA1DDD508}" type="presParOf" srcId="{BD8A9AFA-E912-4600-899A-B8168FA80F6A}" destId="{AD59FA07-7A62-4D76-9EFF-9FD70F67944F}" srcOrd="0" destOrd="0" presId="urn:microsoft.com/office/officeart/2018/2/layout/IconVerticalSolidList"/>
    <dgm:cxn modelId="{8A42E40B-8A70-4AEB-8C31-140065E8F526}" type="presParOf" srcId="{BD8A9AFA-E912-4600-899A-B8168FA80F6A}" destId="{6E12DA87-EA36-457D-B192-567EB3694CE7}" srcOrd="1" destOrd="0" presId="urn:microsoft.com/office/officeart/2018/2/layout/IconVerticalSolidList"/>
    <dgm:cxn modelId="{157F4534-2596-40F2-B14D-5751AB2CA220}" type="presParOf" srcId="{BD8A9AFA-E912-4600-899A-B8168FA80F6A}" destId="{E3F1C9A3-B20C-4BB4-820C-E1C1123BE544}" srcOrd="2" destOrd="0" presId="urn:microsoft.com/office/officeart/2018/2/layout/IconVerticalSolidList"/>
    <dgm:cxn modelId="{77B8E093-D4F8-412F-A4C2-7510C3F19CCB}" type="presParOf" srcId="{BD8A9AFA-E912-4600-899A-B8168FA80F6A}" destId="{8248199C-7D0C-46C3-9233-27DAA48AAF5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0B5D14-BCBC-4235-AB75-A5FF2264D60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0B6F9E3-F4D4-4B92-B374-4D49281EA982}">
      <dgm:prSet/>
      <dgm:spPr/>
      <dgm:t>
        <a:bodyPr/>
        <a:lstStyle/>
        <a:p>
          <a:r>
            <a:rPr lang="en-GB" dirty="0"/>
            <a:t>Lot of complaints online about the UI and templates</a:t>
          </a:r>
          <a:endParaRPr lang="en-US" dirty="0"/>
        </a:p>
      </dgm:t>
    </dgm:pt>
    <dgm:pt modelId="{36AF55F6-BDF6-4E1B-BE95-39BD535510A8}" type="parTrans" cxnId="{7675ED59-2B67-46FD-A70E-7CEF0266480A}">
      <dgm:prSet/>
      <dgm:spPr/>
      <dgm:t>
        <a:bodyPr/>
        <a:lstStyle/>
        <a:p>
          <a:endParaRPr lang="en-US"/>
        </a:p>
      </dgm:t>
    </dgm:pt>
    <dgm:pt modelId="{0C67DBDC-1202-4A71-BDE9-55AA7EB26C96}" type="sibTrans" cxnId="{7675ED59-2B67-46FD-A70E-7CEF0266480A}">
      <dgm:prSet/>
      <dgm:spPr/>
      <dgm:t>
        <a:bodyPr/>
        <a:lstStyle/>
        <a:p>
          <a:endParaRPr lang="en-US"/>
        </a:p>
      </dgm:t>
    </dgm:pt>
    <dgm:pt modelId="{B359BF3D-713D-43A6-A7C5-9E54D2DDFD39}">
      <dgm:prSet/>
      <dgm:spPr/>
      <dgm:t>
        <a:bodyPr/>
        <a:lstStyle/>
        <a:p>
          <a:r>
            <a:rPr lang="en-GB"/>
            <a:t>No gated releases in YAML preview</a:t>
          </a:r>
          <a:endParaRPr lang="en-US"/>
        </a:p>
      </dgm:t>
    </dgm:pt>
    <dgm:pt modelId="{7E5D7EAC-09A0-4EE9-BA6A-D2A11AA23503}" type="parTrans" cxnId="{2D2F2B28-06CC-4F6B-A236-8A3F71B8BE34}">
      <dgm:prSet/>
      <dgm:spPr/>
      <dgm:t>
        <a:bodyPr/>
        <a:lstStyle/>
        <a:p>
          <a:endParaRPr lang="en-US"/>
        </a:p>
      </dgm:t>
    </dgm:pt>
    <dgm:pt modelId="{BEC70CEF-08C8-4E26-A97A-04315C82095B}" type="sibTrans" cxnId="{2D2F2B28-06CC-4F6B-A236-8A3F71B8BE34}">
      <dgm:prSet/>
      <dgm:spPr/>
      <dgm:t>
        <a:bodyPr/>
        <a:lstStyle/>
        <a:p>
          <a:endParaRPr lang="en-US"/>
        </a:p>
      </dgm:t>
    </dgm:pt>
    <dgm:pt modelId="{3F435F10-2F15-4E89-9BD8-E902A80E15B9}">
      <dgm:prSet/>
      <dgm:spPr/>
      <dgm:t>
        <a:bodyPr/>
        <a:lstStyle/>
        <a:p>
          <a:r>
            <a:rPr lang="en-GB"/>
            <a:t>Integration between YAML and classic views could be better</a:t>
          </a:r>
          <a:endParaRPr lang="en-US"/>
        </a:p>
      </dgm:t>
    </dgm:pt>
    <dgm:pt modelId="{368A2ED5-5639-4E6C-B7BB-65802D0AECEF}" type="parTrans" cxnId="{BEC5984E-8B2B-40EC-9939-A8713F9FC934}">
      <dgm:prSet/>
      <dgm:spPr/>
      <dgm:t>
        <a:bodyPr/>
        <a:lstStyle/>
        <a:p>
          <a:endParaRPr lang="en-US"/>
        </a:p>
      </dgm:t>
    </dgm:pt>
    <dgm:pt modelId="{CB144E25-30CA-4F0A-9584-9CE0A603B8EE}" type="sibTrans" cxnId="{BEC5984E-8B2B-40EC-9939-A8713F9FC934}">
      <dgm:prSet/>
      <dgm:spPr/>
      <dgm:t>
        <a:bodyPr/>
        <a:lstStyle/>
        <a:p>
          <a:endParaRPr lang="en-US"/>
        </a:p>
      </dgm:t>
    </dgm:pt>
    <dgm:pt modelId="{153D50F1-E285-40AF-B95A-A7A98292802B}">
      <dgm:prSet/>
      <dgm:spPr/>
      <dgm:t>
        <a:bodyPr/>
        <a:lstStyle/>
        <a:p>
          <a:r>
            <a:rPr lang="en-GB"/>
            <a:t>Can be slow</a:t>
          </a:r>
          <a:endParaRPr lang="en-US"/>
        </a:p>
      </dgm:t>
    </dgm:pt>
    <dgm:pt modelId="{5727C5EA-E605-400B-BAB3-C962E6E94ECD}" type="parTrans" cxnId="{E3DD747C-7344-4F17-AACE-556A0F4B1651}">
      <dgm:prSet/>
      <dgm:spPr/>
      <dgm:t>
        <a:bodyPr/>
        <a:lstStyle/>
        <a:p>
          <a:endParaRPr lang="en-US"/>
        </a:p>
      </dgm:t>
    </dgm:pt>
    <dgm:pt modelId="{1482BE94-7E85-4B20-8F21-468A98968DAA}" type="sibTrans" cxnId="{E3DD747C-7344-4F17-AACE-556A0F4B1651}">
      <dgm:prSet/>
      <dgm:spPr/>
      <dgm:t>
        <a:bodyPr/>
        <a:lstStyle/>
        <a:p>
          <a:endParaRPr lang="en-US"/>
        </a:p>
      </dgm:t>
    </dgm:pt>
    <dgm:pt modelId="{8D2C575C-5FF2-47ED-BBF1-3F40E10DDB1C}" type="pres">
      <dgm:prSet presAssocID="{960B5D14-BCBC-4235-AB75-A5FF2264D602}" presName="root" presStyleCnt="0">
        <dgm:presLayoutVars>
          <dgm:dir/>
          <dgm:resizeHandles val="exact"/>
        </dgm:presLayoutVars>
      </dgm:prSet>
      <dgm:spPr/>
    </dgm:pt>
    <dgm:pt modelId="{6482552E-BF2B-4469-95DE-DD119F3AC6FC}" type="pres">
      <dgm:prSet presAssocID="{10B6F9E3-F4D4-4B92-B374-4D49281EA982}" presName="compNode" presStyleCnt="0"/>
      <dgm:spPr/>
    </dgm:pt>
    <dgm:pt modelId="{ABB31B7E-3519-41DF-8E9F-B573704F4AD6}" type="pres">
      <dgm:prSet presAssocID="{10B6F9E3-F4D4-4B92-B374-4D49281EA982}" presName="bgRect" presStyleLbl="bgShp" presStyleIdx="0" presStyleCnt="4"/>
      <dgm:spPr/>
    </dgm:pt>
    <dgm:pt modelId="{ABADD927-0552-45ED-9515-8E692C0DBA64}" type="pres">
      <dgm:prSet presAssocID="{10B6F9E3-F4D4-4B92-B374-4D49281EA98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3044165-D647-484C-A521-CAC6FA8E8921}" type="pres">
      <dgm:prSet presAssocID="{10B6F9E3-F4D4-4B92-B374-4D49281EA982}" presName="spaceRect" presStyleCnt="0"/>
      <dgm:spPr/>
    </dgm:pt>
    <dgm:pt modelId="{62A26E20-7F8D-4CE0-BAE4-F6B5C8A61618}" type="pres">
      <dgm:prSet presAssocID="{10B6F9E3-F4D4-4B92-B374-4D49281EA982}" presName="parTx" presStyleLbl="revTx" presStyleIdx="0" presStyleCnt="4">
        <dgm:presLayoutVars>
          <dgm:chMax val="0"/>
          <dgm:chPref val="0"/>
        </dgm:presLayoutVars>
      </dgm:prSet>
      <dgm:spPr/>
    </dgm:pt>
    <dgm:pt modelId="{EB67156E-76BB-4D3C-99D3-D421FB5A6A55}" type="pres">
      <dgm:prSet presAssocID="{0C67DBDC-1202-4A71-BDE9-55AA7EB26C96}" presName="sibTrans" presStyleCnt="0"/>
      <dgm:spPr/>
    </dgm:pt>
    <dgm:pt modelId="{99C80511-DAB3-4DF0-99D1-F81F1425087D}" type="pres">
      <dgm:prSet presAssocID="{B359BF3D-713D-43A6-A7C5-9E54D2DDFD39}" presName="compNode" presStyleCnt="0"/>
      <dgm:spPr/>
    </dgm:pt>
    <dgm:pt modelId="{02D68C4E-C922-4653-8C31-8EC0B8A53363}" type="pres">
      <dgm:prSet presAssocID="{B359BF3D-713D-43A6-A7C5-9E54D2DDFD39}" presName="bgRect" presStyleLbl="bgShp" presStyleIdx="1" presStyleCnt="4"/>
      <dgm:spPr/>
    </dgm:pt>
    <dgm:pt modelId="{CB0043BD-FA57-4D57-9B53-A21FAFB58262}" type="pres">
      <dgm:prSet presAssocID="{B359BF3D-713D-43A6-A7C5-9E54D2DDFD3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69FD5F27-41A2-45EE-8654-2268C7725E8D}" type="pres">
      <dgm:prSet presAssocID="{B359BF3D-713D-43A6-A7C5-9E54D2DDFD39}" presName="spaceRect" presStyleCnt="0"/>
      <dgm:spPr/>
    </dgm:pt>
    <dgm:pt modelId="{8F2E374B-6A38-44E9-87C2-8FA2A364101C}" type="pres">
      <dgm:prSet presAssocID="{B359BF3D-713D-43A6-A7C5-9E54D2DDFD39}" presName="parTx" presStyleLbl="revTx" presStyleIdx="1" presStyleCnt="4">
        <dgm:presLayoutVars>
          <dgm:chMax val="0"/>
          <dgm:chPref val="0"/>
        </dgm:presLayoutVars>
      </dgm:prSet>
      <dgm:spPr/>
    </dgm:pt>
    <dgm:pt modelId="{E5AD0AF0-C25B-47CD-A5E4-E8E302F69B92}" type="pres">
      <dgm:prSet presAssocID="{BEC70CEF-08C8-4E26-A97A-04315C82095B}" presName="sibTrans" presStyleCnt="0"/>
      <dgm:spPr/>
    </dgm:pt>
    <dgm:pt modelId="{61BE1117-4D97-41C4-9A7A-A039449D0C76}" type="pres">
      <dgm:prSet presAssocID="{3F435F10-2F15-4E89-9BD8-E902A80E15B9}" presName="compNode" presStyleCnt="0"/>
      <dgm:spPr/>
    </dgm:pt>
    <dgm:pt modelId="{DFC40D7E-C0A4-4BC1-9225-2447209EBB0D}" type="pres">
      <dgm:prSet presAssocID="{3F435F10-2F15-4E89-9BD8-E902A80E15B9}" presName="bgRect" presStyleLbl="bgShp" presStyleIdx="2" presStyleCnt="4"/>
      <dgm:spPr/>
    </dgm:pt>
    <dgm:pt modelId="{A7663190-D691-49C8-A8CD-AE7328241B77}" type="pres">
      <dgm:prSet presAssocID="{3F435F10-2F15-4E89-9BD8-E902A80E15B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ightsUneven"/>
        </a:ext>
      </dgm:extLst>
    </dgm:pt>
    <dgm:pt modelId="{BAA1F024-FB19-4E94-B2BB-7143E1BCF27A}" type="pres">
      <dgm:prSet presAssocID="{3F435F10-2F15-4E89-9BD8-E902A80E15B9}" presName="spaceRect" presStyleCnt="0"/>
      <dgm:spPr/>
    </dgm:pt>
    <dgm:pt modelId="{04548764-1BCE-41FF-9A11-DFB8CAF8724F}" type="pres">
      <dgm:prSet presAssocID="{3F435F10-2F15-4E89-9BD8-E902A80E15B9}" presName="parTx" presStyleLbl="revTx" presStyleIdx="2" presStyleCnt="4">
        <dgm:presLayoutVars>
          <dgm:chMax val="0"/>
          <dgm:chPref val="0"/>
        </dgm:presLayoutVars>
      </dgm:prSet>
      <dgm:spPr/>
    </dgm:pt>
    <dgm:pt modelId="{BDE18E25-4F35-4295-8BE0-29054DF3CB01}" type="pres">
      <dgm:prSet presAssocID="{CB144E25-30CA-4F0A-9584-9CE0A603B8EE}" presName="sibTrans" presStyleCnt="0"/>
      <dgm:spPr/>
    </dgm:pt>
    <dgm:pt modelId="{B3807788-DEE1-4669-BBE1-A056A21E6E36}" type="pres">
      <dgm:prSet presAssocID="{153D50F1-E285-40AF-B95A-A7A98292802B}" presName="compNode" presStyleCnt="0"/>
      <dgm:spPr/>
    </dgm:pt>
    <dgm:pt modelId="{460A3ED6-8B67-4DF1-B2F1-489B64674025}" type="pres">
      <dgm:prSet presAssocID="{153D50F1-E285-40AF-B95A-A7A98292802B}" presName="bgRect" presStyleLbl="bgShp" presStyleIdx="3" presStyleCnt="4"/>
      <dgm:spPr/>
    </dgm:pt>
    <dgm:pt modelId="{5E3D3168-021D-4552-A9B2-975BCAA951DF}" type="pres">
      <dgm:prSet presAssocID="{153D50F1-E285-40AF-B95A-A7A98292802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urtle"/>
        </a:ext>
      </dgm:extLst>
    </dgm:pt>
    <dgm:pt modelId="{D5CB46DC-8CE2-45A7-97D5-61992FBB18D4}" type="pres">
      <dgm:prSet presAssocID="{153D50F1-E285-40AF-B95A-A7A98292802B}" presName="spaceRect" presStyleCnt="0"/>
      <dgm:spPr/>
    </dgm:pt>
    <dgm:pt modelId="{109FC960-A9BA-4E82-A7D3-4CFD75E2B401}" type="pres">
      <dgm:prSet presAssocID="{153D50F1-E285-40AF-B95A-A7A98292802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D2F2B28-06CC-4F6B-A236-8A3F71B8BE34}" srcId="{960B5D14-BCBC-4235-AB75-A5FF2264D602}" destId="{B359BF3D-713D-43A6-A7C5-9E54D2DDFD39}" srcOrd="1" destOrd="0" parTransId="{7E5D7EAC-09A0-4EE9-BA6A-D2A11AA23503}" sibTransId="{BEC70CEF-08C8-4E26-A97A-04315C82095B}"/>
    <dgm:cxn modelId="{210B872C-F292-4E31-9BB6-3A11B0421D0A}" type="presOf" srcId="{3F435F10-2F15-4E89-9BD8-E902A80E15B9}" destId="{04548764-1BCE-41FF-9A11-DFB8CAF8724F}" srcOrd="0" destOrd="0" presId="urn:microsoft.com/office/officeart/2018/2/layout/IconVerticalSolidList"/>
    <dgm:cxn modelId="{CD16E743-ED16-4485-A118-1263C2CE83F3}" type="presOf" srcId="{153D50F1-E285-40AF-B95A-A7A98292802B}" destId="{109FC960-A9BA-4E82-A7D3-4CFD75E2B401}" srcOrd="0" destOrd="0" presId="urn:microsoft.com/office/officeart/2018/2/layout/IconVerticalSolidList"/>
    <dgm:cxn modelId="{BEC5984E-8B2B-40EC-9939-A8713F9FC934}" srcId="{960B5D14-BCBC-4235-AB75-A5FF2264D602}" destId="{3F435F10-2F15-4E89-9BD8-E902A80E15B9}" srcOrd="2" destOrd="0" parTransId="{368A2ED5-5639-4E6C-B7BB-65802D0AECEF}" sibTransId="{CB144E25-30CA-4F0A-9584-9CE0A603B8EE}"/>
    <dgm:cxn modelId="{4BE44951-E114-4936-946C-F67BCD69DDF7}" type="presOf" srcId="{B359BF3D-713D-43A6-A7C5-9E54D2DDFD39}" destId="{8F2E374B-6A38-44E9-87C2-8FA2A364101C}" srcOrd="0" destOrd="0" presId="urn:microsoft.com/office/officeart/2018/2/layout/IconVerticalSolidList"/>
    <dgm:cxn modelId="{7675ED59-2B67-46FD-A70E-7CEF0266480A}" srcId="{960B5D14-BCBC-4235-AB75-A5FF2264D602}" destId="{10B6F9E3-F4D4-4B92-B374-4D49281EA982}" srcOrd="0" destOrd="0" parTransId="{36AF55F6-BDF6-4E1B-BE95-39BD535510A8}" sibTransId="{0C67DBDC-1202-4A71-BDE9-55AA7EB26C96}"/>
    <dgm:cxn modelId="{E3DD747C-7344-4F17-AACE-556A0F4B1651}" srcId="{960B5D14-BCBC-4235-AB75-A5FF2264D602}" destId="{153D50F1-E285-40AF-B95A-A7A98292802B}" srcOrd="3" destOrd="0" parTransId="{5727C5EA-E605-400B-BAB3-C962E6E94ECD}" sibTransId="{1482BE94-7E85-4B20-8F21-468A98968DAA}"/>
    <dgm:cxn modelId="{CCF5E7A9-AF65-47F3-8EDA-157A1D1CB198}" type="presOf" srcId="{960B5D14-BCBC-4235-AB75-A5FF2264D602}" destId="{8D2C575C-5FF2-47ED-BBF1-3F40E10DDB1C}" srcOrd="0" destOrd="0" presId="urn:microsoft.com/office/officeart/2018/2/layout/IconVerticalSolidList"/>
    <dgm:cxn modelId="{D542BEAC-7647-4438-9EFD-50967E68F805}" type="presOf" srcId="{10B6F9E3-F4D4-4B92-B374-4D49281EA982}" destId="{62A26E20-7F8D-4CE0-BAE4-F6B5C8A61618}" srcOrd="0" destOrd="0" presId="urn:microsoft.com/office/officeart/2018/2/layout/IconVerticalSolidList"/>
    <dgm:cxn modelId="{FBF614FD-FDA4-4C87-9906-F3E9F7D21A45}" type="presParOf" srcId="{8D2C575C-5FF2-47ED-BBF1-3F40E10DDB1C}" destId="{6482552E-BF2B-4469-95DE-DD119F3AC6FC}" srcOrd="0" destOrd="0" presId="urn:microsoft.com/office/officeart/2018/2/layout/IconVerticalSolidList"/>
    <dgm:cxn modelId="{68442CEF-0DE7-4E8C-857C-1EFF39C5DF43}" type="presParOf" srcId="{6482552E-BF2B-4469-95DE-DD119F3AC6FC}" destId="{ABB31B7E-3519-41DF-8E9F-B573704F4AD6}" srcOrd="0" destOrd="0" presId="urn:microsoft.com/office/officeart/2018/2/layout/IconVerticalSolidList"/>
    <dgm:cxn modelId="{196E0171-F830-49C3-A5D8-AC1B1418FC8F}" type="presParOf" srcId="{6482552E-BF2B-4469-95DE-DD119F3AC6FC}" destId="{ABADD927-0552-45ED-9515-8E692C0DBA64}" srcOrd="1" destOrd="0" presId="urn:microsoft.com/office/officeart/2018/2/layout/IconVerticalSolidList"/>
    <dgm:cxn modelId="{2719AFBA-31A4-4E27-82AA-78A12CDDAB27}" type="presParOf" srcId="{6482552E-BF2B-4469-95DE-DD119F3AC6FC}" destId="{43044165-D647-484C-A521-CAC6FA8E8921}" srcOrd="2" destOrd="0" presId="urn:microsoft.com/office/officeart/2018/2/layout/IconVerticalSolidList"/>
    <dgm:cxn modelId="{4EA9F9BB-8148-41D6-A759-2D9FAF115727}" type="presParOf" srcId="{6482552E-BF2B-4469-95DE-DD119F3AC6FC}" destId="{62A26E20-7F8D-4CE0-BAE4-F6B5C8A61618}" srcOrd="3" destOrd="0" presId="urn:microsoft.com/office/officeart/2018/2/layout/IconVerticalSolidList"/>
    <dgm:cxn modelId="{7DC16286-38F0-45D4-AD30-C2403BC29E72}" type="presParOf" srcId="{8D2C575C-5FF2-47ED-BBF1-3F40E10DDB1C}" destId="{EB67156E-76BB-4D3C-99D3-D421FB5A6A55}" srcOrd="1" destOrd="0" presId="urn:microsoft.com/office/officeart/2018/2/layout/IconVerticalSolidList"/>
    <dgm:cxn modelId="{1BC67D23-53F8-4344-922C-BC71087864C7}" type="presParOf" srcId="{8D2C575C-5FF2-47ED-BBF1-3F40E10DDB1C}" destId="{99C80511-DAB3-4DF0-99D1-F81F1425087D}" srcOrd="2" destOrd="0" presId="urn:microsoft.com/office/officeart/2018/2/layout/IconVerticalSolidList"/>
    <dgm:cxn modelId="{F05A610A-6F64-407A-80E1-268C5EF7E1CF}" type="presParOf" srcId="{99C80511-DAB3-4DF0-99D1-F81F1425087D}" destId="{02D68C4E-C922-4653-8C31-8EC0B8A53363}" srcOrd="0" destOrd="0" presId="urn:microsoft.com/office/officeart/2018/2/layout/IconVerticalSolidList"/>
    <dgm:cxn modelId="{442693DF-9D06-449A-96D4-BC4FA9C2E1DD}" type="presParOf" srcId="{99C80511-DAB3-4DF0-99D1-F81F1425087D}" destId="{CB0043BD-FA57-4D57-9B53-A21FAFB58262}" srcOrd="1" destOrd="0" presId="urn:microsoft.com/office/officeart/2018/2/layout/IconVerticalSolidList"/>
    <dgm:cxn modelId="{6B09A414-B5BD-41DD-AA72-AA3A2B6EBB4A}" type="presParOf" srcId="{99C80511-DAB3-4DF0-99D1-F81F1425087D}" destId="{69FD5F27-41A2-45EE-8654-2268C7725E8D}" srcOrd="2" destOrd="0" presId="urn:microsoft.com/office/officeart/2018/2/layout/IconVerticalSolidList"/>
    <dgm:cxn modelId="{6959EC19-7618-48D2-97CB-19D2B662C000}" type="presParOf" srcId="{99C80511-DAB3-4DF0-99D1-F81F1425087D}" destId="{8F2E374B-6A38-44E9-87C2-8FA2A364101C}" srcOrd="3" destOrd="0" presId="urn:microsoft.com/office/officeart/2018/2/layout/IconVerticalSolidList"/>
    <dgm:cxn modelId="{E2AFB9C3-E2DC-477A-8743-CC56B465B8CF}" type="presParOf" srcId="{8D2C575C-5FF2-47ED-BBF1-3F40E10DDB1C}" destId="{E5AD0AF0-C25B-47CD-A5E4-E8E302F69B92}" srcOrd="3" destOrd="0" presId="urn:microsoft.com/office/officeart/2018/2/layout/IconVerticalSolidList"/>
    <dgm:cxn modelId="{11586E34-76FC-4D37-8507-3CA621C0BC45}" type="presParOf" srcId="{8D2C575C-5FF2-47ED-BBF1-3F40E10DDB1C}" destId="{61BE1117-4D97-41C4-9A7A-A039449D0C76}" srcOrd="4" destOrd="0" presId="urn:microsoft.com/office/officeart/2018/2/layout/IconVerticalSolidList"/>
    <dgm:cxn modelId="{B4DF75EF-9BF6-4C42-84C7-F7F5B951DA6D}" type="presParOf" srcId="{61BE1117-4D97-41C4-9A7A-A039449D0C76}" destId="{DFC40D7E-C0A4-4BC1-9225-2447209EBB0D}" srcOrd="0" destOrd="0" presId="urn:microsoft.com/office/officeart/2018/2/layout/IconVerticalSolidList"/>
    <dgm:cxn modelId="{5A37125F-37AE-4561-AEB5-A92ABB3DB602}" type="presParOf" srcId="{61BE1117-4D97-41C4-9A7A-A039449D0C76}" destId="{A7663190-D691-49C8-A8CD-AE7328241B77}" srcOrd="1" destOrd="0" presId="urn:microsoft.com/office/officeart/2018/2/layout/IconVerticalSolidList"/>
    <dgm:cxn modelId="{B38E4F9E-BF37-4B88-8AF2-96366E4CACB7}" type="presParOf" srcId="{61BE1117-4D97-41C4-9A7A-A039449D0C76}" destId="{BAA1F024-FB19-4E94-B2BB-7143E1BCF27A}" srcOrd="2" destOrd="0" presId="urn:microsoft.com/office/officeart/2018/2/layout/IconVerticalSolidList"/>
    <dgm:cxn modelId="{821FCAE4-04A7-4971-A722-87C014FB3CE9}" type="presParOf" srcId="{61BE1117-4D97-41C4-9A7A-A039449D0C76}" destId="{04548764-1BCE-41FF-9A11-DFB8CAF8724F}" srcOrd="3" destOrd="0" presId="urn:microsoft.com/office/officeart/2018/2/layout/IconVerticalSolidList"/>
    <dgm:cxn modelId="{BD165B5F-6278-43E5-AF0D-FE163D5A04B6}" type="presParOf" srcId="{8D2C575C-5FF2-47ED-BBF1-3F40E10DDB1C}" destId="{BDE18E25-4F35-4295-8BE0-29054DF3CB01}" srcOrd="5" destOrd="0" presId="urn:microsoft.com/office/officeart/2018/2/layout/IconVerticalSolidList"/>
    <dgm:cxn modelId="{935B92AE-4438-4154-A042-932031CEDB40}" type="presParOf" srcId="{8D2C575C-5FF2-47ED-BBF1-3F40E10DDB1C}" destId="{B3807788-DEE1-4669-BBE1-A056A21E6E36}" srcOrd="6" destOrd="0" presId="urn:microsoft.com/office/officeart/2018/2/layout/IconVerticalSolidList"/>
    <dgm:cxn modelId="{5FC350B5-1DF5-4E22-82B2-9A1243486ACF}" type="presParOf" srcId="{B3807788-DEE1-4669-BBE1-A056A21E6E36}" destId="{460A3ED6-8B67-4DF1-B2F1-489B64674025}" srcOrd="0" destOrd="0" presId="urn:microsoft.com/office/officeart/2018/2/layout/IconVerticalSolidList"/>
    <dgm:cxn modelId="{BAC5B631-9D00-424C-ACDA-BA31ADBCF745}" type="presParOf" srcId="{B3807788-DEE1-4669-BBE1-A056A21E6E36}" destId="{5E3D3168-021D-4552-A9B2-975BCAA951DF}" srcOrd="1" destOrd="0" presId="urn:microsoft.com/office/officeart/2018/2/layout/IconVerticalSolidList"/>
    <dgm:cxn modelId="{7FC1EF1F-4316-4EEC-95C6-17A22E06A478}" type="presParOf" srcId="{B3807788-DEE1-4669-BBE1-A056A21E6E36}" destId="{D5CB46DC-8CE2-45A7-97D5-61992FBB18D4}" srcOrd="2" destOrd="0" presId="urn:microsoft.com/office/officeart/2018/2/layout/IconVerticalSolidList"/>
    <dgm:cxn modelId="{C485F252-9D30-4A58-BBB5-E11C482090A6}" type="presParOf" srcId="{B3807788-DEE1-4669-BBE1-A056A21E6E36}" destId="{109FC960-A9BA-4E82-A7D3-4CFD75E2B4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BD23A9A-DDB5-475D-8BD0-EC2D51FEDD3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854B8C3-6831-4FEC-8319-DEE27CF534F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Azure Pipelines is one of the most versatile CI/CD tools available</a:t>
          </a:r>
          <a:endParaRPr lang="en-US"/>
        </a:p>
      </dgm:t>
    </dgm:pt>
    <dgm:pt modelId="{B9FC5861-16CF-442D-AA48-03A47DC4F169}" type="parTrans" cxnId="{C7360349-6A37-4A31-B4B8-DDAADA8B65B6}">
      <dgm:prSet/>
      <dgm:spPr/>
      <dgm:t>
        <a:bodyPr/>
        <a:lstStyle/>
        <a:p>
          <a:endParaRPr lang="en-US"/>
        </a:p>
      </dgm:t>
    </dgm:pt>
    <dgm:pt modelId="{5990FD41-BC39-414E-BD3A-FA62C547E2F2}" type="sibTrans" cxnId="{C7360349-6A37-4A31-B4B8-DDAADA8B65B6}">
      <dgm:prSet/>
      <dgm:spPr/>
      <dgm:t>
        <a:bodyPr/>
        <a:lstStyle/>
        <a:p>
          <a:endParaRPr lang="en-US"/>
        </a:p>
      </dgm:t>
    </dgm:pt>
    <dgm:pt modelId="{B91A30CD-AB74-4F51-881E-DB1C184FC51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Helps lower the Wall of Confusion between Dev and Ops</a:t>
          </a:r>
          <a:endParaRPr lang="en-US"/>
        </a:p>
      </dgm:t>
    </dgm:pt>
    <dgm:pt modelId="{B3A2F014-C592-4084-8999-FA70C5BC493F}" type="parTrans" cxnId="{69FDB55E-70F7-44DE-9F24-302A53D37461}">
      <dgm:prSet/>
      <dgm:spPr/>
      <dgm:t>
        <a:bodyPr/>
        <a:lstStyle/>
        <a:p>
          <a:endParaRPr lang="en-US"/>
        </a:p>
      </dgm:t>
    </dgm:pt>
    <dgm:pt modelId="{5F4A3747-0641-455C-9B60-0DBDB1CFD74C}" type="sibTrans" cxnId="{69FDB55E-70F7-44DE-9F24-302A53D37461}">
      <dgm:prSet/>
      <dgm:spPr/>
      <dgm:t>
        <a:bodyPr/>
        <a:lstStyle/>
        <a:p>
          <a:endParaRPr lang="en-US"/>
        </a:p>
      </dgm:t>
    </dgm:pt>
    <dgm:pt modelId="{BB560A52-6862-46B0-A61F-156A6834AC9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Integration with Repos/Github/Boards/Private NuGet is a great feature</a:t>
          </a:r>
          <a:endParaRPr lang="en-US"/>
        </a:p>
      </dgm:t>
    </dgm:pt>
    <dgm:pt modelId="{190E00C5-91DB-4142-B415-E0F60F1B3567}" type="parTrans" cxnId="{0029682D-A10F-46D6-89D6-B54E6DFF86A0}">
      <dgm:prSet/>
      <dgm:spPr/>
      <dgm:t>
        <a:bodyPr/>
        <a:lstStyle/>
        <a:p>
          <a:endParaRPr lang="en-US"/>
        </a:p>
      </dgm:t>
    </dgm:pt>
    <dgm:pt modelId="{6355051B-0D28-4D1E-BAC6-0FDD966CFDE9}" type="sibTrans" cxnId="{0029682D-A10F-46D6-89D6-B54E6DFF86A0}">
      <dgm:prSet/>
      <dgm:spPr/>
      <dgm:t>
        <a:bodyPr/>
        <a:lstStyle/>
        <a:p>
          <a:endParaRPr lang="en-US"/>
        </a:p>
      </dgm:t>
    </dgm:pt>
    <dgm:pt modelId="{E3EBF693-B1EA-4B6D-A262-DDD9D875C6C0}" type="pres">
      <dgm:prSet presAssocID="{3BD23A9A-DDB5-475D-8BD0-EC2D51FEDD31}" presName="root" presStyleCnt="0">
        <dgm:presLayoutVars>
          <dgm:dir/>
          <dgm:resizeHandles val="exact"/>
        </dgm:presLayoutVars>
      </dgm:prSet>
      <dgm:spPr/>
    </dgm:pt>
    <dgm:pt modelId="{04A30902-495C-4846-8758-E7C68E0BCD29}" type="pres">
      <dgm:prSet presAssocID="{9854B8C3-6831-4FEC-8319-DEE27CF534FA}" presName="compNode" presStyleCnt="0"/>
      <dgm:spPr/>
    </dgm:pt>
    <dgm:pt modelId="{00313758-8DCA-4AE4-B1EC-139F41C93B15}" type="pres">
      <dgm:prSet presAssocID="{9854B8C3-6831-4FEC-8319-DEE27CF534FA}" presName="bgRect" presStyleLbl="bgShp" presStyleIdx="0" presStyleCnt="3"/>
      <dgm:spPr/>
    </dgm:pt>
    <dgm:pt modelId="{F6314262-EB15-4B59-8112-3D7352E67189}" type="pres">
      <dgm:prSet presAssocID="{9854B8C3-6831-4FEC-8319-DEE27CF534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4675960-D6DE-4A04-BE81-79B5B7E82F03}" type="pres">
      <dgm:prSet presAssocID="{9854B8C3-6831-4FEC-8319-DEE27CF534FA}" presName="spaceRect" presStyleCnt="0"/>
      <dgm:spPr/>
    </dgm:pt>
    <dgm:pt modelId="{E84D5BED-08F7-43D5-BAA9-81382351BB57}" type="pres">
      <dgm:prSet presAssocID="{9854B8C3-6831-4FEC-8319-DEE27CF534FA}" presName="parTx" presStyleLbl="revTx" presStyleIdx="0" presStyleCnt="3">
        <dgm:presLayoutVars>
          <dgm:chMax val="0"/>
          <dgm:chPref val="0"/>
        </dgm:presLayoutVars>
      </dgm:prSet>
      <dgm:spPr/>
    </dgm:pt>
    <dgm:pt modelId="{1060A119-E8AE-4AB9-8F11-A6D138F3D291}" type="pres">
      <dgm:prSet presAssocID="{5990FD41-BC39-414E-BD3A-FA62C547E2F2}" presName="sibTrans" presStyleCnt="0"/>
      <dgm:spPr/>
    </dgm:pt>
    <dgm:pt modelId="{09835F21-8A36-47A6-BE32-F8F41B707B8F}" type="pres">
      <dgm:prSet presAssocID="{B91A30CD-AB74-4F51-881E-DB1C184FC518}" presName="compNode" presStyleCnt="0"/>
      <dgm:spPr/>
    </dgm:pt>
    <dgm:pt modelId="{41A9E8BE-8E48-47A8-9594-69DE1368E305}" type="pres">
      <dgm:prSet presAssocID="{B91A30CD-AB74-4F51-881E-DB1C184FC518}" presName="bgRect" presStyleLbl="bgShp" presStyleIdx="1" presStyleCnt="3"/>
      <dgm:spPr/>
    </dgm:pt>
    <dgm:pt modelId="{31B9C3C7-6FE0-470B-92BA-CE9960D46D27}" type="pres">
      <dgm:prSet presAssocID="{B91A30CD-AB74-4F51-881E-DB1C184FC51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276AEEC8-E65E-4CCD-9813-7B6B0217A88E}" type="pres">
      <dgm:prSet presAssocID="{B91A30CD-AB74-4F51-881E-DB1C184FC518}" presName="spaceRect" presStyleCnt="0"/>
      <dgm:spPr/>
    </dgm:pt>
    <dgm:pt modelId="{8663176C-F1BA-438D-B777-840BAE0B1DC3}" type="pres">
      <dgm:prSet presAssocID="{B91A30CD-AB74-4F51-881E-DB1C184FC518}" presName="parTx" presStyleLbl="revTx" presStyleIdx="1" presStyleCnt="3">
        <dgm:presLayoutVars>
          <dgm:chMax val="0"/>
          <dgm:chPref val="0"/>
        </dgm:presLayoutVars>
      </dgm:prSet>
      <dgm:spPr/>
    </dgm:pt>
    <dgm:pt modelId="{DC9F46D9-74AF-4815-9EA3-DAA53E724A36}" type="pres">
      <dgm:prSet presAssocID="{5F4A3747-0641-455C-9B60-0DBDB1CFD74C}" presName="sibTrans" presStyleCnt="0"/>
      <dgm:spPr/>
    </dgm:pt>
    <dgm:pt modelId="{09CFC07A-FD20-49F5-B978-4E90C4B67EEE}" type="pres">
      <dgm:prSet presAssocID="{BB560A52-6862-46B0-A61F-156A6834AC9F}" presName="compNode" presStyleCnt="0"/>
      <dgm:spPr/>
    </dgm:pt>
    <dgm:pt modelId="{1E900AEE-66A6-4643-902D-8BF44C9E12BE}" type="pres">
      <dgm:prSet presAssocID="{BB560A52-6862-46B0-A61F-156A6834AC9F}" presName="bgRect" presStyleLbl="bgShp" presStyleIdx="2" presStyleCnt="3"/>
      <dgm:spPr/>
    </dgm:pt>
    <dgm:pt modelId="{20EB85FB-217A-4E9A-BFF9-8802574795C4}" type="pres">
      <dgm:prSet presAssocID="{BB560A52-6862-46B0-A61F-156A6834AC9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ABDD20E1-03F5-4224-8A10-5EE4D1E76F87}" type="pres">
      <dgm:prSet presAssocID="{BB560A52-6862-46B0-A61F-156A6834AC9F}" presName="spaceRect" presStyleCnt="0"/>
      <dgm:spPr/>
    </dgm:pt>
    <dgm:pt modelId="{2E663869-F98C-4CB1-81E8-5711D6C5618A}" type="pres">
      <dgm:prSet presAssocID="{BB560A52-6862-46B0-A61F-156A6834AC9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029682D-A10F-46D6-89D6-B54E6DFF86A0}" srcId="{3BD23A9A-DDB5-475D-8BD0-EC2D51FEDD31}" destId="{BB560A52-6862-46B0-A61F-156A6834AC9F}" srcOrd="2" destOrd="0" parTransId="{190E00C5-91DB-4142-B415-E0F60F1B3567}" sibTransId="{6355051B-0D28-4D1E-BAC6-0FDD966CFDE9}"/>
    <dgm:cxn modelId="{69FDB55E-70F7-44DE-9F24-302A53D37461}" srcId="{3BD23A9A-DDB5-475D-8BD0-EC2D51FEDD31}" destId="{B91A30CD-AB74-4F51-881E-DB1C184FC518}" srcOrd="1" destOrd="0" parTransId="{B3A2F014-C592-4084-8999-FA70C5BC493F}" sibTransId="{5F4A3747-0641-455C-9B60-0DBDB1CFD74C}"/>
    <dgm:cxn modelId="{1332F05F-ACBF-4E32-AA96-54837D275494}" type="presOf" srcId="{B91A30CD-AB74-4F51-881E-DB1C184FC518}" destId="{8663176C-F1BA-438D-B777-840BAE0B1DC3}" srcOrd="0" destOrd="0" presId="urn:microsoft.com/office/officeart/2018/2/layout/IconVerticalSolidList"/>
    <dgm:cxn modelId="{C7360349-6A37-4A31-B4B8-DDAADA8B65B6}" srcId="{3BD23A9A-DDB5-475D-8BD0-EC2D51FEDD31}" destId="{9854B8C3-6831-4FEC-8319-DEE27CF534FA}" srcOrd="0" destOrd="0" parTransId="{B9FC5861-16CF-442D-AA48-03A47DC4F169}" sibTransId="{5990FD41-BC39-414E-BD3A-FA62C547E2F2}"/>
    <dgm:cxn modelId="{87F81A96-BEC0-4BAC-9E91-0CF5706D18BF}" type="presOf" srcId="{3BD23A9A-DDB5-475D-8BD0-EC2D51FEDD31}" destId="{E3EBF693-B1EA-4B6D-A262-DDD9D875C6C0}" srcOrd="0" destOrd="0" presId="urn:microsoft.com/office/officeart/2018/2/layout/IconVerticalSolidList"/>
    <dgm:cxn modelId="{723162A5-3630-424A-BC6E-503DA1A4A90A}" type="presOf" srcId="{9854B8C3-6831-4FEC-8319-DEE27CF534FA}" destId="{E84D5BED-08F7-43D5-BAA9-81382351BB57}" srcOrd="0" destOrd="0" presId="urn:microsoft.com/office/officeart/2018/2/layout/IconVerticalSolidList"/>
    <dgm:cxn modelId="{A81453A5-F637-4207-8144-882E6C02A978}" type="presOf" srcId="{BB560A52-6862-46B0-A61F-156A6834AC9F}" destId="{2E663869-F98C-4CB1-81E8-5711D6C5618A}" srcOrd="0" destOrd="0" presId="urn:microsoft.com/office/officeart/2018/2/layout/IconVerticalSolidList"/>
    <dgm:cxn modelId="{F1962BF5-08CD-4CD7-A237-3F3A681E6C26}" type="presParOf" srcId="{E3EBF693-B1EA-4B6D-A262-DDD9D875C6C0}" destId="{04A30902-495C-4846-8758-E7C68E0BCD29}" srcOrd="0" destOrd="0" presId="urn:microsoft.com/office/officeart/2018/2/layout/IconVerticalSolidList"/>
    <dgm:cxn modelId="{16078C66-DA6F-47EA-B316-3423C5E6FE5F}" type="presParOf" srcId="{04A30902-495C-4846-8758-E7C68E0BCD29}" destId="{00313758-8DCA-4AE4-B1EC-139F41C93B15}" srcOrd="0" destOrd="0" presId="urn:microsoft.com/office/officeart/2018/2/layout/IconVerticalSolidList"/>
    <dgm:cxn modelId="{D6B89407-FD9D-4EA0-90B0-6475187E6D1A}" type="presParOf" srcId="{04A30902-495C-4846-8758-E7C68E0BCD29}" destId="{F6314262-EB15-4B59-8112-3D7352E67189}" srcOrd="1" destOrd="0" presId="urn:microsoft.com/office/officeart/2018/2/layout/IconVerticalSolidList"/>
    <dgm:cxn modelId="{68C8BFDA-1473-413B-A1B2-6E86B1945DB2}" type="presParOf" srcId="{04A30902-495C-4846-8758-E7C68E0BCD29}" destId="{54675960-D6DE-4A04-BE81-79B5B7E82F03}" srcOrd="2" destOrd="0" presId="urn:microsoft.com/office/officeart/2018/2/layout/IconVerticalSolidList"/>
    <dgm:cxn modelId="{E9D74BDA-14EA-4DD1-8912-7B1FF3120495}" type="presParOf" srcId="{04A30902-495C-4846-8758-E7C68E0BCD29}" destId="{E84D5BED-08F7-43D5-BAA9-81382351BB57}" srcOrd="3" destOrd="0" presId="urn:microsoft.com/office/officeart/2018/2/layout/IconVerticalSolidList"/>
    <dgm:cxn modelId="{9EA71CA2-F731-4DE4-B263-01B6077EC27E}" type="presParOf" srcId="{E3EBF693-B1EA-4B6D-A262-DDD9D875C6C0}" destId="{1060A119-E8AE-4AB9-8F11-A6D138F3D291}" srcOrd="1" destOrd="0" presId="urn:microsoft.com/office/officeart/2018/2/layout/IconVerticalSolidList"/>
    <dgm:cxn modelId="{A84B232C-3FF9-480F-AF8A-295E983546CA}" type="presParOf" srcId="{E3EBF693-B1EA-4B6D-A262-DDD9D875C6C0}" destId="{09835F21-8A36-47A6-BE32-F8F41B707B8F}" srcOrd="2" destOrd="0" presId="urn:microsoft.com/office/officeart/2018/2/layout/IconVerticalSolidList"/>
    <dgm:cxn modelId="{965E21D2-DAB6-44E3-BC33-8532915523FA}" type="presParOf" srcId="{09835F21-8A36-47A6-BE32-F8F41B707B8F}" destId="{41A9E8BE-8E48-47A8-9594-69DE1368E305}" srcOrd="0" destOrd="0" presId="urn:microsoft.com/office/officeart/2018/2/layout/IconVerticalSolidList"/>
    <dgm:cxn modelId="{D3FB4913-B218-4FBC-9FC0-14277081D0E0}" type="presParOf" srcId="{09835F21-8A36-47A6-BE32-F8F41B707B8F}" destId="{31B9C3C7-6FE0-470B-92BA-CE9960D46D27}" srcOrd="1" destOrd="0" presId="urn:microsoft.com/office/officeart/2018/2/layout/IconVerticalSolidList"/>
    <dgm:cxn modelId="{CE9CFF78-4496-43A9-B90D-CD12109B6984}" type="presParOf" srcId="{09835F21-8A36-47A6-BE32-F8F41B707B8F}" destId="{276AEEC8-E65E-4CCD-9813-7B6B0217A88E}" srcOrd="2" destOrd="0" presId="urn:microsoft.com/office/officeart/2018/2/layout/IconVerticalSolidList"/>
    <dgm:cxn modelId="{ABB446F1-D59C-42F9-A38A-CBB07DF39ACC}" type="presParOf" srcId="{09835F21-8A36-47A6-BE32-F8F41B707B8F}" destId="{8663176C-F1BA-438D-B777-840BAE0B1DC3}" srcOrd="3" destOrd="0" presId="urn:microsoft.com/office/officeart/2018/2/layout/IconVerticalSolidList"/>
    <dgm:cxn modelId="{657CBCB6-2F9C-4D9B-8B86-79DD5C4E3710}" type="presParOf" srcId="{E3EBF693-B1EA-4B6D-A262-DDD9D875C6C0}" destId="{DC9F46D9-74AF-4815-9EA3-DAA53E724A36}" srcOrd="3" destOrd="0" presId="urn:microsoft.com/office/officeart/2018/2/layout/IconVerticalSolidList"/>
    <dgm:cxn modelId="{B2763E94-F844-4496-9D81-01E27EFB61C7}" type="presParOf" srcId="{E3EBF693-B1EA-4B6D-A262-DDD9D875C6C0}" destId="{09CFC07A-FD20-49F5-B978-4E90C4B67EEE}" srcOrd="4" destOrd="0" presId="urn:microsoft.com/office/officeart/2018/2/layout/IconVerticalSolidList"/>
    <dgm:cxn modelId="{ACD90E3F-277E-485F-9DC8-7BB035FC0663}" type="presParOf" srcId="{09CFC07A-FD20-49F5-B978-4E90C4B67EEE}" destId="{1E900AEE-66A6-4643-902D-8BF44C9E12BE}" srcOrd="0" destOrd="0" presId="urn:microsoft.com/office/officeart/2018/2/layout/IconVerticalSolidList"/>
    <dgm:cxn modelId="{94D622A2-838E-4930-81F4-2146051624E8}" type="presParOf" srcId="{09CFC07A-FD20-49F5-B978-4E90C4B67EEE}" destId="{20EB85FB-217A-4E9A-BFF9-8802574795C4}" srcOrd="1" destOrd="0" presId="urn:microsoft.com/office/officeart/2018/2/layout/IconVerticalSolidList"/>
    <dgm:cxn modelId="{E54C30EA-C9B3-4659-9086-F238657A2E01}" type="presParOf" srcId="{09CFC07A-FD20-49F5-B978-4E90C4B67EEE}" destId="{ABDD20E1-03F5-4224-8A10-5EE4D1E76F87}" srcOrd="2" destOrd="0" presId="urn:microsoft.com/office/officeart/2018/2/layout/IconVerticalSolidList"/>
    <dgm:cxn modelId="{DDAA6E15-A32F-4757-B12F-341433818397}" type="presParOf" srcId="{09CFC07A-FD20-49F5-B978-4E90C4B67EEE}" destId="{2E663869-F98C-4CB1-81E8-5711D6C5618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DB9E12-C08D-4BEB-87C1-0A0BB22DF1A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000B75D-1179-4D15-9D6D-960E3F5862F5}">
      <dgm:prSet/>
      <dgm:spPr/>
      <dgm:t>
        <a:bodyPr/>
        <a:lstStyle/>
        <a:p>
          <a:r>
            <a:rPr lang="en-GB"/>
            <a:t>Import a C# ASP.NET Core project to Azure Repos</a:t>
          </a:r>
          <a:endParaRPr lang="en-US"/>
        </a:p>
      </dgm:t>
    </dgm:pt>
    <dgm:pt modelId="{E3D0D5B6-F24C-4321-B866-E3744E4656C8}" type="parTrans" cxnId="{DB77628C-F627-43D2-A9ED-4EB13464CF47}">
      <dgm:prSet/>
      <dgm:spPr/>
      <dgm:t>
        <a:bodyPr/>
        <a:lstStyle/>
        <a:p>
          <a:endParaRPr lang="en-US"/>
        </a:p>
      </dgm:t>
    </dgm:pt>
    <dgm:pt modelId="{AA958867-85CF-4F8B-B0A1-F03E6585F8A1}" type="sibTrans" cxnId="{DB77628C-F627-43D2-A9ED-4EB13464CF47}">
      <dgm:prSet/>
      <dgm:spPr/>
      <dgm:t>
        <a:bodyPr/>
        <a:lstStyle/>
        <a:p>
          <a:endParaRPr lang="en-US"/>
        </a:p>
      </dgm:t>
    </dgm:pt>
    <dgm:pt modelId="{E57C3E58-DC44-422F-9D83-4013ED3914C7}">
      <dgm:prSet/>
      <dgm:spPr/>
      <dgm:t>
        <a:bodyPr/>
        <a:lstStyle/>
        <a:p>
          <a:r>
            <a:rPr lang="en-GB"/>
            <a:t>Create a Build Pipeline using a template</a:t>
          </a:r>
          <a:endParaRPr lang="en-US"/>
        </a:p>
      </dgm:t>
    </dgm:pt>
    <dgm:pt modelId="{FEB00D3B-0192-453C-B6FA-227AB71905CF}" type="parTrans" cxnId="{ED25AF22-197C-4EE6-A5AA-1B6476B044B3}">
      <dgm:prSet/>
      <dgm:spPr/>
      <dgm:t>
        <a:bodyPr/>
        <a:lstStyle/>
        <a:p>
          <a:endParaRPr lang="en-US"/>
        </a:p>
      </dgm:t>
    </dgm:pt>
    <dgm:pt modelId="{BE40EE3A-CABC-4E49-805B-1BE6D387AD0D}" type="sibTrans" cxnId="{ED25AF22-197C-4EE6-A5AA-1B6476B044B3}">
      <dgm:prSet/>
      <dgm:spPr/>
      <dgm:t>
        <a:bodyPr/>
        <a:lstStyle/>
        <a:p>
          <a:endParaRPr lang="en-US"/>
        </a:p>
      </dgm:t>
    </dgm:pt>
    <dgm:pt modelId="{8E1E56C2-93BD-4487-A533-F1597DBACF7B}">
      <dgm:prSet/>
      <dgm:spPr/>
      <dgm:t>
        <a:bodyPr/>
        <a:lstStyle/>
        <a:p>
          <a:r>
            <a:rPr lang="en-GB"/>
            <a:t>Spin up a demo SonarQube container using Docker in Azure</a:t>
          </a:r>
          <a:endParaRPr lang="en-US"/>
        </a:p>
      </dgm:t>
    </dgm:pt>
    <dgm:pt modelId="{D62359D9-BD07-4DCA-8470-6C1F6CFA7CF6}" type="parTrans" cxnId="{EB902E9D-DE23-415A-B030-928617BBA38B}">
      <dgm:prSet/>
      <dgm:spPr/>
      <dgm:t>
        <a:bodyPr/>
        <a:lstStyle/>
        <a:p>
          <a:endParaRPr lang="en-US"/>
        </a:p>
      </dgm:t>
    </dgm:pt>
    <dgm:pt modelId="{D948F029-D223-474A-9128-52655576A6B2}" type="sibTrans" cxnId="{EB902E9D-DE23-415A-B030-928617BBA38B}">
      <dgm:prSet/>
      <dgm:spPr/>
      <dgm:t>
        <a:bodyPr/>
        <a:lstStyle/>
        <a:p>
          <a:endParaRPr lang="en-US"/>
        </a:p>
      </dgm:t>
    </dgm:pt>
    <dgm:pt modelId="{E29E85B9-904B-478D-8078-5A7C46A950D8}">
      <dgm:prSet/>
      <dgm:spPr/>
      <dgm:t>
        <a:bodyPr/>
        <a:lstStyle/>
        <a:p>
          <a:r>
            <a:rPr lang="en-GB"/>
            <a:t>Connect the Build Pipeline to SonarQube to perform static code analysis</a:t>
          </a:r>
          <a:endParaRPr lang="en-US"/>
        </a:p>
      </dgm:t>
    </dgm:pt>
    <dgm:pt modelId="{44E0D0F7-C5C4-4E43-947E-74526C9C1871}" type="parTrans" cxnId="{53B3BA00-FD82-4A9D-97B4-811AF225E17D}">
      <dgm:prSet/>
      <dgm:spPr/>
      <dgm:t>
        <a:bodyPr/>
        <a:lstStyle/>
        <a:p>
          <a:endParaRPr lang="en-US"/>
        </a:p>
      </dgm:t>
    </dgm:pt>
    <dgm:pt modelId="{82336548-DEEF-41F9-BC47-14873B658C87}" type="sibTrans" cxnId="{53B3BA00-FD82-4A9D-97B4-811AF225E17D}">
      <dgm:prSet/>
      <dgm:spPr/>
      <dgm:t>
        <a:bodyPr/>
        <a:lstStyle/>
        <a:p>
          <a:endParaRPr lang="en-US"/>
        </a:p>
      </dgm:t>
    </dgm:pt>
    <dgm:pt modelId="{A6BFA79F-1AD0-406D-8335-42BC8B8AAB2F}" type="pres">
      <dgm:prSet presAssocID="{63DB9E12-C08D-4BEB-87C1-0A0BB22DF1A6}" presName="root" presStyleCnt="0">
        <dgm:presLayoutVars>
          <dgm:dir/>
          <dgm:resizeHandles val="exact"/>
        </dgm:presLayoutVars>
      </dgm:prSet>
      <dgm:spPr/>
    </dgm:pt>
    <dgm:pt modelId="{132F09C7-4BCA-4489-822C-5BC812436963}" type="pres">
      <dgm:prSet presAssocID="{6000B75D-1179-4D15-9D6D-960E3F5862F5}" presName="compNode" presStyleCnt="0"/>
      <dgm:spPr/>
    </dgm:pt>
    <dgm:pt modelId="{ECCAA837-7F24-4ED3-86DF-267E1DE443A5}" type="pres">
      <dgm:prSet presAssocID="{6000B75D-1179-4D15-9D6D-960E3F5862F5}" presName="bgRect" presStyleLbl="bgShp" presStyleIdx="0" presStyleCnt="4"/>
      <dgm:spPr/>
    </dgm:pt>
    <dgm:pt modelId="{08296EB0-9529-46A2-9335-BF28BE02B4F1}" type="pres">
      <dgm:prSet presAssocID="{6000B75D-1179-4D15-9D6D-960E3F5862F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piration2"/>
        </a:ext>
      </dgm:extLst>
    </dgm:pt>
    <dgm:pt modelId="{9AF37637-4C17-4B66-A8EE-BC3D301F0D0F}" type="pres">
      <dgm:prSet presAssocID="{6000B75D-1179-4D15-9D6D-960E3F5862F5}" presName="spaceRect" presStyleCnt="0"/>
      <dgm:spPr/>
    </dgm:pt>
    <dgm:pt modelId="{F2D4A877-2A62-49FA-9389-57DCE701A0F6}" type="pres">
      <dgm:prSet presAssocID="{6000B75D-1179-4D15-9D6D-960E3F5862F5}" presName="parTx" presStyleLbl="revTx" presStyleIdx="0" presStyleCnt="4">
        <dgm:presLayoutVars>
          <dgm:chMax val="0"/>
          <dgm:chPref val="0"/>
        </dgm:presLayoutVars>
      </dgm:prSet>
      <dgm:spPr/>
    </dgm:pt>
    <dgm:pt modelId="{161CC13A-7B89-4576-B4A4-BE7BD7FDD47E}" type="pres">
      <dgm:prSet presAssocID="{AA958867-85CF-4F8B-B0A1-F03E6585F8A1}" presName="sibTrans" presStyleCnt="0"/>
      <dgm:spPr/>
    </dgm:pt>
    <dgm:pt modelId="{1D2F72AB-A072-4C5F-AC4C-52F6972D4E39}" type="pres">
      <dgm:prSet presAssocID="{E57C3E58-DC44-422F-9D83-4013ED3914C7}" presName="compNode" presStyleCnt="0"/>
      <dgm:spPr/>
    </dgm:pt>
    <dgm:pt modelId="{6869D28E-A514-4687-8ADF-ACF575419D47}" type="pres">
      <dgm:prSet presAssocID="{E57C3E58-DC44-422F-9D83-4013ED3914C7}" presName="bgRect" presStyleLbl="bgShp" presStyleIdx="1" presStyleCnt="4"/>
      <dgm:spPr/>
    </dgm:pt>
    <dgm:pt modelId="{D79E8C58-FCC5-4079-A28E-E6534096CAE2}" type="pres">
      <dgm:prSet presAssocID="{E57C3E58-DC44-422F-9D83-4013ED3914C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7B5DC5CB-B82F-442A-BC98-09408D4074A9}" type="pres">
      <dgm:prSet presAssocID="{E57C3E58-DC44-422F-9D83-4013ED3914C7}" presName="spaceRect" presStyleCnt="0"/>
      <dgm:spPr/>
    </dgm:pt>
    <dgm:pt modelId="{1B5307A7-9C98-46EE-AF39-1F6DA4C49451}" type="pres">
      <dgm:prSet presAssocID="{E57C3E58-DC44-422F-9D83-4013ED3914C7}" presName="parTx" presStyleLbl="revTx" presStyleIdx="1" presStyleCnt="4">
        <dgm:presLayoutVars>
          <dgm:chMax val="0"/>
          <dgm:chPref val="0"/>
        </dgm:presLayoutVars>
      </dgm:prSet>
      <dgm:spPr/>
    </dgm:pt>
    <dgm:pt modelId="{5A131E3B-34E6-47F7-9989-F56583B926DB}" type="pres">
      <dgm:prSet presAssocID="{BE40EE3A-CABC-4E49-805B-1BE6D387AD0D}" presName="sibTrans" presStyleCnt="0"/>
      <dgm:spPr/>
    </dgm:pt>
    <dgm:pt modelId="{2A7513A3-C849-4FF7-8AF1-DB74DFD218A3}" type="pres">
      <dgm:prSet presAssocID="{8E1E56C2-93BD-4487-A533-F1597DBACF7B}" presName="compNode" presStyleCnt="0"/>
      <dgm:spPr/>
    </dgm:pt>
    <dgm:pt modelId="{ED8DCACC-8565-474D-B349-DEC9AE42CBF5}" type="pres">
      <dgm:prSet presAssocID="{8E1E56C2-93BD-4487-A533-F1597DBACF7B}" presName="bgRect" presStyleLbl="bgShp" presStyleIdx="2" presStyleCnt="4"/>
      <dgm:spPr/>
    </dgm:pt>
    <dgm:pt modelId="{03C7D50B-792A-415D-8BB8-4F5265B71EE3}" type="pres">
      <dgm:prSet presAssocID="{8E1E56C2-93BD-4487-A533-F1597DBACF7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D504E14A-D74B-4A64-A902-062C21DFF5BC}" type="pres">
      <dgm:prSet presAssocID="{8E1E56C2-93BD-4487-A533-F1597DBACF7B}" presName="spaceRect" presStyleCnt="0"/>
      <dgm:spPr/>
    </dgm:pt>
    <dgm:pt modelId="{71EACBD2-0E4C-45A0-B8E3-7C9A7AA3F400}" type="pres">
      <dgm:prSet presAssocID="{8E1E56C2-93BD-4487-A533-F1597DBACF7B}" presName="parTx" presStyleLbl="revTx" presStyleIdx="2" presStyleCnt="4">
        <dgm:presLayoutVars>
          <dgm:chMax val="0"/>
          <dgm:chPref val="0"/>
        </dgm:presLayoutVars>
      </dgm:prSet>
      <dgm:spPr/>
    </dgm:pt>
    <dgm:pt modelId="{5A065201-F361-43B3-B5BF-70E2E5C29762}" type="pres">
      <dgm:prSet presAssocID="{D948F029-D223-474A-9128-52655576A6B2}" presName="sibTrans" presStyleCnt="0"/>
      <dgm:spPr/>
    </dgm:pt>
    <dgm:pt modelId="{07E911AC-F0BA-4B76-8BD9-674E6D7CBB65}" type="pres">
      <dgm:prSet presAssocID="{E29E85B9-904B-478D-8078-5A7C46A950D8}" presName="compNode" presStyleCnt="0"/>
      <dgm:spPr/>
    </dgm:pt>
    <dgm:pt modelId="{FD86D079-7A5B-437D-9A72-AED66749C65D}" type="pres">
      <dgm:prSet presAssocID="{E29E85B9-904B-478D-8078-5A7C46A950D8}" presName="bgRect" presStyleLbl="bgShp" presStyleIdx="3" presStyleCnt="4"/>
      <dgm:spPr/>
    </dgm:pt>
    <dgm:pt modelId="{99AFEB87-4B79-4CA0-BC56-88FE4104B565}" type="pres">
      <dgm:prSet presAssocID="{E29E85B9-904B-478D-8078-5A7C46A950D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DC1E06C-DE41-4957-8AB9-8D9E3DB317B6}" type="pres">
      <dgm:prSet presAssocID="{E29E85B9-904B-478D-8078-5A7C46A950D8}" presName="spaceRect" presStyleCnt="0"/>
      <dgm:spPr/>
    </dgm:pt>
    <dgm:pt modelId="{EE446F01-4F1A-423D-BC2D-1A7A9384D942}" type="pres">
      <dgm:prSet presAssocID="{E29E85B9-904B-478D-8078-5A7C46A950D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3B3BA00-FD82-4A9D-97B4-811AF225E17D}" srcId="{63DB9E12-C08D-4BEB-87C1-0A0BB22DF1A6}" destId="{E29E85B9-904B-478D-8078-5A7C46A950D8}" srcOrd="3" destOrd="0" parTransId="{44E0D0F7-C5C4-4E43-947E-74526C9C1871}" sibTransId="{82336548-DEEF-41F9-BC47-14873B658C87}"/>
    <dgm:cxn modelId="{ED25AF22-197C-4EE6-A5AA-1B6476B044B3}" srcId="{63DB9E12-C08D-4BEB-87C1-0A0BB22DF1A6}" destId="{E57C3E58-DC44-422F-9D83-4013ED3914C7}" srcOrd="1" destOrd="0" parTransId="{FEB00D3B-0192-453C-B6FA-227AB71905CF}" sibTransId="{BE40EE3A-CABC-4E49-805B-1BE6D387AD0D}"/>
    <dgm:cxn modelId="{5B29304B-8E05-4AFF-BF2F-CC93BF5A21EA}" type="presOf" srcId="{E29E85B9-904B-478D-8078-5A7C46A950D8}" destId="{EE446F01-4F1A-423D-BC2D-1A7A9384D942}" srcOrd="0" destOrd="0" presId="urn:microsoft.com/office/officeart/2018/2/layout/IconVerticalSolidList"/>
    <dgm:cxn modelId="{05ECCD7B-02B7-41AD-B434-52DBB774B16C}" type="presOf" srcId="{63DB9E12-C08D-4BEB-87C1-0A0BB22DF1A6}" destId="{A6BFA79F-1AD0-406D-8335-42BC8B8AAB2F}" srcOrd="0" destOrd="0" presId="urn:microsoft.com/office/officeart/2018/2/layout/IconVerticalSolidList"/>
    <dgm:cxn modelId="{6DF57981-9018-4F22-852D-418774C5E064}" type="presOf" srcId="{E57C3E58-DC44-422F-9D83-4013ED3914C7}" destId="{1B5307A7-9C98-46EE-AF39-1F6DA4C49451}" srcOrd="0" destOrd="0" presId="urn:microsoft.com/office/officeart/2018/2/layout/IconVerticalSolidList"/>
    <dgm:cxn modelId="{DB77628C-F627-43D2-A9ED-4EB13464CF47}" srcId="{63DB9E12-C08D-4BEB-87C1-0A0BB22DF1A6}" destId="{6000B75D-1179-4D15-9D6D-960E3F5862F5}" srcOrd="0" destOrd="0" parTransId="{E3D0D5B6-F24C-4321-B866-E3744E4656C8}" sibTransId="{AA958867-85CF-4F8B-B0A1-F03E6585F8A1}"/>
    <dgm:cxn modelId="{EB902E9D-DE23-415A-B030-928617BBA38B}" srcId="{63DB9E12-C08D-4BEB-87C1-0A0BB22DF1A6}" destId="{8E1E56C2-93BD-4487-A533-F1597DBACF7B}" srcOrd="2" destOrd="0" parTransId="{D62359D9-BD07-4DCA-8470-6C1F6CFA7CF6}" sibTransId="{D948F029-D223-474A-9128-52655576A6B2}"/>
    <dgm:cxn modelId="{33C8F0D9-4E8A-4BDE-93DF-9E7A857F14D7}" type="presOf" srcId="{6000B75D-1179-4D15-9D6D-960E3F5862F5}" destId="{F2D4A877-2A62-49FA-9389-57DCE701A0F6}" srcOrd="0" destOrd="0" presId="urn:microsoft.com/office/officeart/2018/2/layout/IconVerticalSolidList"/>
    <dgm:cxn modelId="{EC1E55E8-CC29-4191-94F9-49321D5757AF}" type="presOf" srcId="{8E1E56C2-93BD-4487-A533-F1597DBACF7B}" destId="{71EACBD2-0E4C-45A0-B8E3-7C9A7AA3F400}" srcOrd="0" destOrd="0" presId="urn:microsoft.com/office/officeart/2018/2/layout/IconVerticalSolidList"/>
    <dgm:cxn modelId="{35DC9896-FB0C-402A-B855-9D892D9E046C}" type="presParOf" srcId="{A6BFA79F-1AD0-406D-8335-42BC8B8AAB2F}" destId="{132F09C7-4BCA-4489-822C-5BC812436963}" srcOrd="0" destOrd="0" presId="urn:microsoft.com/office/officeart/2018/2/layout/IconVerticalSolidList"/>
    <dgm:cxn modelId="{C52EC4DC-CEE6-411D-85F3-943FF8BE34C1}" type="presParOf" srcId="{132F09C7-4BCA-4489-822C-5BC812436963}" destId="{ECCAA837-7F24-4ED3-86DF-267E1DE443A5}" srcOrd="0" destOrd="0" presId="urn:microsoft.com/office/officeart/2018/2/layout/IconVerticalSolidList"/>
    <dgm:cxn modelId="{DA241B75-23DB-4DA8-AECC-0D2D178B0D5D}" type="presParOf" srcId="{132F09C7-4BCA-4489-822C-5BC812436963}" destId="{08296EB0-9529-46A2-9335-BF28BE02B4F1}" srcOrd="1" destOrd="0" presId="urn:microsoft.com/office/officeart/2018/2/layout/IconVerticalSolidList"/>
    <dgm:cxn modelId="{C5DB0793-1D6A-4CB0-84F8-F17ECF5A33CD}" type="presParOf" srcId="{132F09C7-4BCA-4489-822C-5BC812436963}" destId="{9AF37637-4C17-4B66-A8EE-BC3D301F0D0F}" srcOrd="2" destOrd="0" presId="urn:microsoft.com/office/officeart/2018/2/layout/IconVerticalSolidList"/>
    <dgm:cxn modelId="{D1F883DF-6C0D-4052-97A9-F1A290E61E60}" type="presParOf" srcId="{132F09C7-4BCA-4489-822C-5BC812436963}" destId="{F2D4A877-2A62-49FA-9389-57DCE701A0F6}" srcOrd="3" destOrd="0" presId="urn:microsoft.com/office/officeart/2018/2/layout/IconVerticalSolidList"/>
    <dgm:cxn modelId="{F134492C-6EB2-4AC1-BC62-21F2D7A257ED}" type="presParOf" srcId="{A6BFA79F-1AD0-406D-8335-42BC8B8AAB2F}" destId="{161CC13A-7B89-4576-B4A4-BE7BD7FDD47E}" srcOrd="1" destOrd="0" presId="urn:microsoft.com/office/officeart/2018/2/layout/IconVerticalSolidList"/>
    <dgm:cxn modelId="{F2C189F4-833F-4D70-94AE-1489F5E39867}" type="presParOf" srcId="{A6BFA79F-1AD0-406D-8335-42BC8B8AAB2F}" destId="{1D2F72AB-A072-4C5F-AC4C-52F6972D4E39}" srcOrd="2" destOrd="0" presId="urn:microsoft.com/office/officeart/2018/2/layout/IconVerticalSolidList"/>
    <dgm:cxn modelId="{254899A2-9834-4EE7-A7A7-ED56962EC132}" type="presParOf" srcId="{1D2F72AB-A072-4C5F-AC4C-52F6972D4E39}" destId="{6869D28E-A514-4687-8ADF-ACF575419D47}" srcOrd="0" destOrd="0" presId="urn:microsoft.com/office/officeart/2018/2/layout/IconVerticalSolidList"/>
    <dgm:cxn modelId="{7E169236-B7A5-4DBE-9F25-101F170524F2}" type="presParOf" srcId="{1D2F72AB-A072-4C5F-AC4C-52F6972D4E39}" destId="{D79E8C58-FCC5-4079-A28E-E6534096CAE2}" srcOrd="1" destOrd="0" presId="urn:microsoft.com/office/officeart/2018/2/layout/IconVerticalSolidList"/>
    <dgm:cxn modelId="{960B0087-A0F9-4738-85AB-195A6E84B0F2}" type="presParOf" srcId="{1D2F72AB-A072-4C5F-AC4C-52F6972D4E39}" destId="{7B5DC5CB-B82F-442A-BC98-09408D4074A9}" srcOrd="2" destOrd="0" presId="urn:microsoft.com/office/officeart/2018/2/layout/IconVerticalSolidList"/>
    <dgm:cxn modelId="{C5735DD5-F757-4EE7-822E-DBD2193AE6F0}" type="presParOf" srcId="{1D2F72AB-A072-4C5F-AC4C-52F6972D4E39}" destId="{1B5307A7-9C98-46EE-AF39-1F6DA4C49451}" srcOrd="3" destOrd="0" presId="urn:microsoft.com/office/officeart/2018/2/layout/IconVerticalSolidList"/>
    <dgm:cxn modelId="{4243A791-57B2-4414-A190-5E59F8305E25}" type="presParOf" srcId="{A6BFA79F-1AD0-406D-8335-42BC8B8AAB2F}" destId="{5A131E3B-34E6-47F7-9989-F56583B926DB}" srcOrd="3" destOrd="0" presId="urn:microsoft.com/office/officeart/2018/2/layout/IconVerticalSolidList"/>
    <dgm:cxn modelId="{E1858141-18CD-4F41-A1A2-C4FE6146E624}" type="presParOf" srcId="{A6BFA79F-1AD0-406D-8335-42BC8B8AAB2F}" destId="{2A7513A3-C849-4FF7-8AF1-DB74DFD218A3}" srcOrd="4" destOrd="0" presId="urn:microsoft.com/office/officeart/2018/2/layout/IconVerticalSolidList"/>
    <dgm:cxn modelId="{3344D5D6-0DFC-4F3E-A60E-F00970AAC047}" type="presParOf" srcId="{2A7513A3-C849-4FF7-8AF1-DB74DFD218A3}" destId="{ED8DCACC-8565-474D-B349-DEC9AE42CBF5}" srcOrd="0" destOrd="0" presId="urn:microsoft.com/office/officeart/2018/2/layout/IconVerticalSolidList"/>
    <dgm:cxn modelId="{22EFB2AB-7F86-4231-859A-8BB34DEBA8D4}" type="presParOf" srcId="{2A7513A3-C849-4FF7-8AF1-DB74DFD218A3}" destId="{03C7D50B-792A-415D-8BB8-4F5265B71EE3}" srcOrd="1" destOrd="0" presId="urn:microsoft.com/office/officeart/2018/2/layout/IconVerticalSolidList"/>
    <dgm:cxn modelId="{3DB601B4-1988-4BE4-8BE4-5BF7B914C69E}" type="presParOf" srcId="{2A7513A3-C849-4FF7-8AF1-DB74DFD218A3}" destId="{D504E14A-D74B-4A64-A902-062C21DFF5BC}" srcOrd="2" destOrd="0" presId="urn:microsoft.com/office/officeart/2018/2/layout/IconVerticalSolidList"/>
    <dgm:cxn modelId="{E8F371A1-F104-48FD-A065-044B5851F21E}" type="presParOf" srcId="{2A7513A3-C849-4FF7-8AF1-DB74DFD218A3}" destId="{71EACBD2-0E4C-45A0-B8E3-7C9A7AA3F400}" srcOrd="3" destOrd="0" presId="urn:microsoft.com/office/officeart/2018/2/layout/IconVerticalSolidList"/>
    <dgm:cxn modelId="{EC4B0134-24C0-4B3B-AF5B-ED029BB9879D}" type="presParOf" srcId="{A6BFA79F-1AD0-406D-8335-42BC8B8AAB2F}" destId="{5A065201-F361-43B3-B5BF-70E2E5C29762}" srcOrd="5" destOrd="0" presId="urn:microsoft.com/office/officeart/2018/2/layout/IconVerticalSolidList"/>
    <dgm:cxn modelId="{21CE158D-1E31-4893-93BB-30EDA314C70E}" type="presParOf" srcId="{A6BFA79F-1AD0-406D-8335-42BC8B8AAB2F}" destId="{07E911AC-F0BA-4B76-8BD9-674E6D7CBB65}" srcOrd="6" destOrd="0" presId="urn:microsoft.com/office/officeart/2018/2/layout/IconVerticalSolidList"/>
    <dgm:cxn modelId="{38922620-270C-4C2D-9127-F88A99A6F49A}" type="presParOf" srcId="{07E911AC-F0BA-4B76-8BD9-674E6D7CBB65}" destId="{FD86D079-7A5B-437D-9A72-AED66749C65D}" srcOrd="0" destOrd="0" presId="urn:microsoft.com/office/officeart/2018/2/layout/IconVerticalSolidList"/>
    <dgm:cxn modelId="{4CD85B45-89FE-4DC6-9284-56A97B65834E}" type="presParOf" srcId="{07E911AC-F0BA-4B76-8BD9-674E6D7CBB65}" destId="{99AFEB87-4B79-4CA0-BC56-88FE4104B565}" srcOrd="1" destOrd="0" presId="urn:microsoft.com/office/officeart/2018/2/layout/IconVerticalSolidList"/>
    <dgm:cxn modelId="{373F97F2-39B7-45BE-A8B0-7EAC8A81A9C9}" type="presParOf" srcId="{07E911AC-F0BA-4B76-8BD9-674E6D7CBB65}" destId="{EDC1E06C-DE41-4957-8AB9-8D9E3DB317B6}" srcOrd="2" destOrd="0" presId="urn:microsoft.com/office/officeart/2018/2/layout/IconVerticalSolidList"/>
    <dgm:cxn modelId="{960F14E9-1E56-457E-A055-9615AE9B3B50}" type="presParOf" srcId="{07E911AC-F0BA-4B76-8BD9-674E6D7CBB65}" destId="{EE446F01-4F1A-423D-BC2D-1A7A9384D94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F16722-B417-4B0A-9C15-6D99C4FE38B9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43D056-4CCA-4080-86A5-FF44F0AAE430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AE53CD-3102-43A2-8303-E4AC4142D4D6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A list of instructions to perform on your code</a:t>
          </a:r>
          <a:endParaRPr lang="en-US" sz="2300" kern="1200"/>
        </a:p>
      </dsp:txBody>
      <dsp:txXfrm>
        <a:off x="1941716" y="718"/>
        <a:ext cx="4571887" cy="1681139"/>
      </dsp:txXfrm>
    </dsp:sp>
    <dsp:sp modelId="{1B3C52B4-D0DE-4639-815A-C77283350AE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5F677-C613-45D2-932D-5D7BB49A003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24314-E8D8-447D-B32E-8A1124CF565A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Examples are Compile, Test, Deploy</a:t>
          </a:r>
          <a:endParaRPr lang="en-US" sz="2300" kern="1200"/>
        </a:p>
      </dsp:txBody>
      <dsp:txXfrm>
        <a:off x="1941716" y="2102143"/>
        <a:ext cx="4571887" cy="1681139"/>
      </dsp:txXfrm>
    </dsp:sp>
    <dsp:sp modelId="{ABEF659B-4163-4F25-8B24-F1ED205DD57F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4DA4A-2F70-4D1D-AE71-F950E9DF5DFE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C431C-A8CE-44FB-82F7-D085AEDB49FE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‘Azure Pipelines’ is a cloud service that combines CI and CD to consistently test and build your code, and ship it to any target</a:t>
          </a:r>
          <a:endParaRPr lang="en-US" sz="2300" kern="1200"/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5992E-B151-492F-B91C-A82DB2FA362B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05EDE-7982-4475-A061-1E85189A0EAF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FC527B-FD60-431F-A433-DAA5E9C429EE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Older software builds and deployments might never have been automated </a:t>
          </a:r>
          <a:endParaRPr lang="en-US" sz="2500" kern="1200" dirty="0"/>
        </a:p>
      </dsp:txBody>
      <dsp:txXfrm>
        <a:off x="1941716" y="718"/>
        <a:ext cx="4571887" cy="1681139"/>
      </dsp:txXfrm>
    </dsp:sp>
    <dsp:sp modelId="{5EA850E6-66BE-47A6-A833-9AB89C191992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71DFB-59B1-495D-90AB-DB010771C35C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F3F605-D7F0-4F5B-84BD-1A4F69621585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Full automation for most is far in the future</a:t>
          </a:r>
          <a:endParaRPr lang="en-US" sz="2500" kern="1200" dirty="0"/>
        </a:p>
      </dsp:txBody>
      <dsp:txXfrm>
        <a:off x="1941716" y="2102143"/>
        <a:ext cx="4571887" cy="1681139"/>
      </dsp:txXfrm>
    </dsp:sp>
    <dsp:sp modelId="{8FA42877-A1ED-459E-BA7E-FEEB9AE0DCFE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ECA3D6-2085-4D8C-B483-375FCD4E4F2E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26A641-0A01-4B29-A894-58CB235D2323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Greenfield projects have challenges too</a:t>
          </a:r>
          <a:endParaRPr lang="en-US" sz="2500" kern="1200" dirty="0"/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827D5-9150-4D95-8FA0-AB9CADAB0637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4A6A6-9BAC-4948-9B6E-49AFB3F25F5E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681B7-7DE3-410C-91E5-F107699DAEA5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Are the people who write the code the same people who deploy the code?</a:t>
          </a:r>
          <a:endParaRPr lang="en-US" sz="2500" kern="1200"/>
        </a:p>
      </dsp:txBody>
      <dsp:txXfrm>
        <a:off x="1941716" y="718"/>
        <a:ext cx="4571887" cy="1681139"/>
      </dsp:txXfrm>
    </dsp:sp>
    <dsp:sp modelId="{F81D0E4F-13C5-45C8-AABE-687593A5CEB5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8300E3-D659-466E-A3BE-604BB0957311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F6A74-565B-4D32-80C7-28FDCF28835A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Do features take days, weeks or hours to get to production?</a:t>
          </a:r>
          <a:endParaRPr lang="en-US" sz="2500" kern="1200"/>
        </a:p>
      </dsp:txBody>
      <dsp:txXfrm>
        <a:off x="1941716" y="2102143"/>
        <a:ext cx="4571887" cy="1681139"/>
      </dsp:txXfrm>
    </dsp:sp>
    <dsp:sp modelId="{B40BE81F-4C95-4CBA-9750-57A379C2EC1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D841E-DBD7-4645-A4E7-9343A16D75BC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39E69-030A-4BD9-9F9C-8CA9E5D968C3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Do developers use a different tech architecture to the one in production?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51D57-9537-46D7-B961-EE37ACF4A9A9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4DA47D-8CAA-4C81-A3D0-17F9E76EEBD6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FFAA68-BE41-49F1-9020-877CC0D3463B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Targets huge range of project types – simplifies retrofitting process</a:t>
          </a:r>
          <a:endParaRPr lang="en-US" sz="2000" kern="1200" dirty="0"/>
        </a:p>
      </dsp:txBody>
      <dsp:txXfrm>
        <a:off x="1429899" y="2442"/>
        <a:ext cx="5083704" cy="1238008"/>
      </dsp:txXfrm>
    </dsp:sp>
    <dsp:sp modelId="{734683B9-E688-4820-B1FA-7360E8A7ED2A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80B73-28AA-4CEC-8853-569A562FA555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68DEBB-6167-4799-AFC5-26A75B224BAA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Declarative stages act as build/deployment docs for yourself and others – helps Devs understand and contribute to Ops processes</a:t>
          </a:r>
          <a:endParaRPr lang="en-US" sz="2000" kern="1200" dirty="0"/>
        </a:p>
      </dsp:txBody>
      <dsp:txXfrm>
        <a:off x="1429899" y="1549953"/>
        <a:ext cx="5083704" cy="1238008"/>
      </dsp:txXfrm>
    </dsp:sp>
    <dsp:sp modelId="{2F043E59-F681-4799-A8AA-AFF1BC992194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AFB41-8A60-43E2-A9F7-A50A409867F7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6CAD0-DC83-40ED-BB84-E2B47E015677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Not just for technical people – share data with managers and product owners</a:t>
          </a:r>
          <a:endParaRPr lang="en-US" sz="2000" kern="1200" dirty="0"/>
        </a:p>
      </dsp:txBody>
      <dsp:txXfrm>
        <a:off x="1429899" y="3097464"/>
        <a:ext cx="5083704" cy="1238008"/>
      </dsp:txXfrm>
    </dsp:sp>
    <dsp:sp modelId="{9508BC09-E376-4F04-AA93-07BF5C5F18B9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3268C-0418-4B18-BB8D-E006E57D4C55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A0DD9-F30B-4A6B-886C-39891055E002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Low cost – free for open source, 30 build hours/month for private projects</a:t>
          </a:r>
          <a:endParaRPr lang="en-US" sz="2000" kern="1200" dirty="0"/>
        </a:p>
      </dsp:txBody>
      <dsp:txXfrm>
        <a:off x="1429899" y="4644974"/>
        <a:ext cx="5083704" cy="12380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06528-68A1-458A-BE00-5AA784F03AD8}">
      <dsp:nvSpPr>
        <dsp:cNvPr id="0" name=""/>
        <dsp:cNvSpPr/>
      </dsp:nvSpPr>
      <dsp:spPr>
        <a:xfrm>
          <a:off x="0" y="69732"/>
          <a:ext cx="6513603" cy="527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Part of the ‘Azure DevOps’ suite of products</a:t>
          </a:r>
          <a:endParaRPr lang="en-US" sz="2200" kern="1200" dirty="0"/>
        </a:p>
      </dsp:txBody>
      <dsp:txXfrm>
        <a:off x="25759" y="95491"/>
        <a:ext cx="6462085" cy="476152"/>
      </dsp:txXfrm>
    </dsp:sp>
    <dsp:sp modelId="{6B97EB03-534B-4C74-A3BF-BBEE9679B6F5}">
      <dsp:nvSpPr>
        <dsp:cNvPr id="0" name=""/>
        <dsp:cNvSpPr/>
      </dsp:nvSpPr>
      <dsp:spPr>
        <a:xfrm>
          <a:off x="0" y="597403"/>
          <a:ext cx="6513603" cy="1867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 dirty="0"/>
            <a:t>Register for free at </a:t>
          </a:r>
          <a:r>
            <a:rPr lang="en-GB" sz="1700" kern="1200" dirty="0">
              <a:hlinkClick xmlns:r="http://schemas.openxmlformats.org/officeDocument/2006/relationships" r:id="rId1"/>
            </a:rPr>
            <a:t>https://dev.azure.com</a:t>
          </a:r>
          <a:r>
            <a:rPr lang="en-GB" sz="1700" kern="1200" dirty="0"/>
            <a:t> </a:t>
          </a:r>
          <a:endParaRPr lang="en-US" sz="1700" kern="1200" dirty="0"/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Can also purchase the ‘Azure DevOps Server’ software for installation on your own infrastructure</a:t>
          </a: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700" kern="1200" dirty="0"/>
        </a:p>
      </dsp:txBody>
      <dsp:txXfrm>
        <a:off x="0" y="597403"/>
        <a:ext cx="6513603" cy="1867140"/>
      </dsp:txXfrm>
    </dsp:sp>
    <dsp:sp modelId="{8428468D-FBB8-409D-AF51-EEE2AA78E7E0}">
      <dsp:nvSpPr>
        <dsp:cNvPr id="0" name=""/>
        <dsp:cNvSpPr/>
      </dsp:nvSpPr>
      <dsp:spPr>
        <a:xfrm>
          <a:off x="0" y="2464543"/>
          <a:ext cx="6513603" cy="52767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Azure Devops Demo Generator</a:t>
          </a:r>
          <a:endParaRPr lang="en-US" sz="2200" kern="1200"/>
        </a:p>
      </dsp:txBody>
      <dsp:txXfrm>
        <a:off x="25759" y="2490302"/>
        <a:ext cx="6462085" cy="476152"/>
      </dsp:txXfrm>
    </dsp:sp>
    <dsp:sp modelId="{7ADB1A90-4498-48DF-ADDD-CCDB5F9A50AE}">
      <dsp:nvSpPr>
        <dsp:cNvPr id="0" name=""/>
        <dsp:cNvSpPr/>
      </dsp:nvSpPr>
      <dsp:spPr>
        <a:xfrm>
          <a:off x="0" y="2992213"/>
          <a:ext cx="6513603" cy="282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Sample DevOps projects provided by Microsoft </a:t>
          </a: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 dirty="0"/>
            <a:t>Allows you to clone an entire DevOps project – wiki, work items, code, test plans and pipelines</a:t>
          </a:r>
          <a:endParaRPr lang="en-US" sz="1700" kern="1200" dirty="0"/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Useful for getting started and seeing examples, best practices</a:t>
          </a: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 dirty="0">
              <a:hlinkClick xmlns:r="http://schemas.openxmlformats.org/officeDocument/2006/relationships" r:id="rId2"/>
            </a:rPr>
            <a:t>https://azuredevopsdemogenerator.azurewebsites.net</a:t>
          </a:r>
          <a:endParaRPr lang="en-US" sz="1700" kern="1200" dirty="0"/>
        </a:p>
      </dsp:txBody>
      <dsp:txXfrm>
        <a:off x="0" y="2992213"/>
        <a:ext cx="6513603" cy="28234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414408-9941-4EBE-9641-9076E39254B6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967C1-CB45-4F4C-815B-C1D35885F68F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B05008-4392-41CF-9418-622C6144F1A0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Adding a new pipeline to an existing .NET Core project</a:t>
          </a:r>
          <a:endParaRPr lang="en-US" sz="2500" kern="1200"/>
        </a:p>
      </dsp:txBody>
      <dsp:txXfrm>
        <a:off x="2039300" y="956381"/>
        <a:ext cx="4474303" cy="1765627"/>
      </dsp:txXfrm>
    </dsp:sp>
    <dsp:sp modelId="{AD59FA07-7A62-4D76-9EFF-9FD70F67944F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2DA87-EA36-457D-B192-567EB3694CE7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48199C-7D0C-46C3-9233-27DAA48AAF5C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Adding static code analysis using SonarQube to the pipeline</a:t>
          </a:r>
          <a:endParaRPr lang="en-US" sz="2500" kern="1200"/>
        </a:p>
      </dsp:txBody>
      <dsp:txXfrm>
        <a:off x="2039300" y="3163416"/>
        <a:ext cx="4474303" cy="17656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B31B7E-3519-41DF-8E9F-B573704F4AD6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ADD927-0552-45ED-9515-8E692C0DBA64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26E20-7F8D-4CE0-BAE4-F6B5C8A61618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Lot of complaints online about the UI and templates</a:t>
          </a:r>
          <a:endParaRPr lang="en-US" sz="2200" kern="1200" dirty="0"/>
        </a:p>
      </dsp:txBody>
      <dsp:txXfrm>
        <a:off x="1429899" y="2442"/>
        <a:ext cx="5083704" cy="1238008"/>
      </dsp:txXfrm>
    </dsp:sp>
    <dsp:sp modelId="{02D68C4E-C922-4653-8C31-8EC0B8A53363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0043BD-FA57-4D57-9B53-A21FAFB58262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E374B-6A38-44E9-87C2-8FA2A364101C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No gated releases in YAML preview</a:t>
          </a:r>
          <a:endParaRPr lang="en-US" sz="2200" kern="1200"/>
        </a:p>
      </dsp:txBody>
      <dsp:txXfrm>
        <a:off x="1429899" y="1549953"/>
        <a:ext cx="5083704" cy="1238008"/>
      </dsp:txXfrm>
    </dsp:sp>
    <dsp:sp modelId="{DFC40D7E-C0A4-4BC1-9225-2447209EBB0D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63190-D691-49C8-A8CD-AE7328241B77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48764-1BCE-41FF-9A11-DFB8CAF8724F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Integration between YAML and classic views could be better</a:t>
          </a:r>
          <a:endParaRPr lang="en-US" sz="2200" kern="1200"/>
        </a:p>
      </dsp:txBody>
      <dsp:txXfrm>
        <a:off x="1429899" y="3097464"/>
        <a:ext cx="5083704" cy="1238008"/>
      </dsp:txXfrm>
    </dsp:sp>
    <dsp:sp modelId="{460A3ED6-8B67-4DF1-B2F1-489B64674025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3D3168-021D-4552-A9B2-975BCAA951DF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FC960-A9BA-4E82-A7D3-4CFD75E2B401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Can be slow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13758-8DCA-4AE4-B1EC-139F41C93B15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314262-EB15-4B59-8112-3D7352E67189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D5BED-08F7-43D5-BAA9-81382351BB57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Azure Pipelines is one of the most versatile CI/CD tools available</a:t>
          </a:r>
          <a:endParaRPr lang="en-US" sz="2500" kern="1200"/>
        </a:p>
      </dsp:txBody>
      <dsp:txXfrm>
        <a:off x="1941716" y="718"/>
        <a:ext cx="4571887" cy="1681139"/>
      </dsp:txXfrm>
    </dsp:sp>
    <dsp:sp modelId="{41A9E8BE-8E48-47A8-9594-69DE1368E305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B9C3C7-6FE0-470B-92BA-CE9960D46D27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3176C-F1BA-438D-B777-840BAE0B1DC3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Helps lower the Wall of Confusion between Dev and Ops</a:t>
          </a:r>
          <a:endParaRPr lang="en-US" sz="2500" kern="1200"/>
        </a:p>
      </dsp:txBody>
      <dsp:txXfrm>
        <a:off x="1941716" y="2102143"/>
        <a:ext cx="4571887" cy="1681139"/>
      </dsp:txXfrm>
    </dsp:sp>
    <dsp:sp modelId="{1E900AEE-66A6-4643-902D-8BF44C9E12BE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EB85FB-217A-4E9A-BFF9-8802574795C4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63869-F98C-4CB1-81E8-5711D6C5618A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Integration with Repos/Github/Boards/Private NuGet is a great feature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AA837-7F24-4ED3-86DF-267E1DE443A5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296EB0-9529-46A2-9335-BF28BE02B4F1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4A877-2A62-49FA-9389-57DCE701A0F6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Import a C# ASP.NET Core project to Azure Repos</a:t>
          </a:r>
          <a:endParaRPr lang="en-US" sz="2200" kern="1200"/>
        </a:p>
      </dsp:txBody>
      <dsp:txXfrm>
        <a:off x="1429899" y="2442"/>
        <a:ext cx="5083704" cy="1238008"/>
      </dsp:txXfrm>
    </dsp:sp>
    <dsp:sp modelId="{6869D28E-A514-4687-8ADF-ACF575419D47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E8C58-FCC5-4079-A28E-E6534096CAE2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307A7-9C98-46EE-AF39-1F6DA4C49451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Create a Build Pipeline using a template</a:t>
          </a:r>
          <a:endParaRPr lang="en-US" sz="2200" kern="1200"/>
        </a:p>
      </dsp:txBody>
      <dsp:txXfrm>
        <a:off x="1429899" y="1549953"/>
        <a:ext cx="5083704" cy="1238008"/>
      </dsp:txXfrm>
    </dsp:sp>
    <dsp:sp modelId="{ED8DCACC-8565-474D-B349-DEC9AE42CBF5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7D50B-792A-415D-8BB8-4F5265B71EE3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ACBD2-0E4C-45A0-B8E3-7C9A7AA3F400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Spin up a demo SonarQube container using Docker in Azure</a:t>
          </a:r>
          <a:endParaRPr lang="en-US" sz="2200" kern="1200"/>
        </a:p>
      </dsp:txBody>
      <dsp:txXfrm>
        <a:off x="1429899" y="3097464"/>
        <a:ext cx="5083704" cy="1238008"/>
      </dsp:txXfrm>
    </dsp:sp>
    <dsp:sp modelId="{FD86D079-7A5B-437D-9A72-AED66749C65D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AFEB87-4B79-4CA0-BC56-88FE4104B565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46F01-4F1A-423D-BC2D-1A7A9384D942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Connect the Build Pipeline to SonarQube to perform static code analysis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0B349-89DA-4AC7-ABF4-F4DFFD9E5EA7}" type="datetimeFigureOut">
              <a:rPr lang="en-GB" smtClean="0"/>
              <a:t>28/09/2019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9BB115-568B-4BC0-897E-C180E54D67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462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BB115-568B-4BC0-897E-C180E54D67D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117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BB115-568B-4BC0-897E-C180E54D67D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74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BB115-568B-4BC0-897E-C180E54D67D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224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BB115-568B-4BC0-897E-C180E54D67D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126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BB115-568B-4BC0-897E-C180E54D67D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677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BB115-568B-4BC0-897E-C180E54D67D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298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UI – opinion based, but does keep changing</a:t>
            </a:r>
          </a:p>
          <a:p>
            <a:r>
              <a:rPr lang="en-GB" dirty="0"/>
              <a:t>Highly requested feature, apparently in development</a:t>
            </a:r>
          </a:p>
          <a:p>
            <a:r>
              <a:rPr lang="en-GB" dirty="0"/>
              <a:t>Possible to burn through 1800 minutes pretty fast, but 11/month for privately hosted agent is ok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BB115-568B-4BC0-897E-C180E54D67D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383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BB115-568B-4BC0-897E-C180E54D67D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91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EA5ED-C5CD-492F-B89E-C23B0EF6B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09C42F-335B-4010-80B7-D58C5ED34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3AA0C-FBB4-43B5-8C63-7CCBDC634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3A2B-0F86-4F8D-B524-6A50FA6F0061}" type="datetimeFigureOut">
              <a:rPr lang="en-GB" smtClean="0"/>
              <a:t>28/09/2019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66F5E-0191-424C-96C3-5262DE4E7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35842-C9C4-4EC9-AE38-B166A28A0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3274-C2CC-456D-A97E-4C8B40DF4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427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A1DE-E3F0-40D9-B0F2-CC3B393F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8ADC0-C844-4C05-BFB8-5D50CE252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10B47-9541-429F-8703-9507F94AD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3A2B-0F86-4F8D-B524-6A50FA6F0061}" type="datetimeFigureOut">
              <a:rPr lang="en-GB" smtClean="0"/>
              <a:t>28/09/2019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36CA0-F65D-42AE-88A3-EC0D1E004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0D2EB-8545-4325-8936-67FEB4FAC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3274-C2CC-456D-A97E-4C8B40DF4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776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E5ACE8-CD8E-4A6F-B5A4-63C71CE33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8ECAC-87A6-41E2-A8A8-9E6FB33075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98D38-33D4-4B18-ABE7-1FE0C4DEE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3A2B-0F86-4F8D-B524-6A50FA6F0061}" type="datetimeFigureOut">
              <a:rPr lang="en-GB" smtClean="0"/>
              <a:t>28/09/2019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FC7C2-FEF6-4C16-BF98-431A7469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A8485-041E-4735-AF24-071A9F3E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3274-C2CC-456D-A97E-4C8B40DF4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448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18685-073D-42F4-9E9D-FEEDBE540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C229C-A6F7-4C4D-9FAA-359DE0FAC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5ED5-33F7-49E0-B194-15F5DE849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3A2B-0F86-4F8D-B524-6A50FA6F0061}" type="datetimeFigureOut">
              <a:rPr lang="en-GB" smtClean="0"/>
              <a:t>28/09/2019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341D0-C712-48C5-AB2C-42083BA0B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BFC99-C819-4787-8201-A441B6F66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3274-C2CC-456D-A97E-4C8B40DF4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1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70270-1002-47CC-982F-7CBC4A050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A0932-2F50-442D-89C0-686D11642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90181-FC50-403A-A9F6-6D0D25B3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3A2B-0F86-4F8D-B524-6A50FA6F0061}" type="datetimeFigureOut">
              <a:rPr lang="en-GB" smtClean="0"/>
              <a:t>28/09/2019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B60CD-2CC9-4BA1-8343-E4834599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A27DB-EF7D-4240-BB1F-24C629C5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3274-C2CC-456D-A97E-4C8B40DF4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445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4ADC-B12D-498D-B8AB-2AD3265B4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CDE43-4D08-4E9E-976A-F8A8D46D9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70091-6F3D-48E8-A4B0-3A501AE4B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8BFF0-4023-431E-9C15-789FA4DCE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3A2B-0F86-4F8D-B524-6A50FA6F0061}" type="datetimeFigureOut">
              <a:rPr lang="en-GB" smtClean="0"/>
              <a:t>28/09/2019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55624-26AF-4206-AF54-28EC058E7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0354D-E85C-49D8-8963-482FD5A7E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3274-C2CC-456D-A97E-4C8B40DF4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02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2C75-F19D-469E-AC13-34E45203B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1EFBB-7EDD-41BA-AB5E-00048A123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EF548E-63E0-4918-92D0-A09C1148C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67303F-8A7E-488B-BB50-F3AA1E2AA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3CBB06-6754-470D-A3D0-06B1F4481B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F54763-FF89-454E-929C-A8452165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3A2B-0F86-4F8D-B524-6A50FA6F0061}" type="datetimeFigureOut">
              <a:rPr lang="en-GB" smtClean="0"/>
              <a:t>28/09/2019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0B7901-FCE8-42D5-88B0-9FF237C78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B99A45-B929-4451-883C-03A1DA997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3274-C2CC-456D-A97E-4C8B40DF4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5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E4063-9C21-4162-9229-0BCE6D391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FA1065-AC8D-40E4-9C8A-DF0411805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3A2B-0F86-4F8D-B524-6A50FA6F0061}" type="datetimeFigureOut">
              <a:rPr lang="en-GB" smtClean="0"/>
              <a:t>28/09/2019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46AAA-21BA-48B2-9505-E98C804B0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189ED-AAA5-46B2-9595-0CDD2E70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3274-C2CC-456D-A97E-4C8B40DF4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507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6E0159-00EE-4E88-B7E4-08EAEAD8C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3A2B-0F86-4F8D-B524-6A50FA6F0061}" type="datetimeFigureOut">
              <a:rPr lang="en-GB" smtClean="0"/>
              <a:t>28/09/2019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2B41F5-136C-420C-B128-8D97761D6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5F9CF-F849-40D3-B2DE-AFE9223D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3274-C2CC-456D-A97E-4C8B40DF4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80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8D0D4-4374-4529-8E10-515090B9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CC827-8250-40F9-A603-7FBDA146C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263F1-EF17-4CC7-84F3-5319A42E2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15A43-941F-4D4D-9BAB-9BF925016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3A2B-0F86-4F8D-B524-6A50FA6F0061}" type="datetimeFigureOut">
              <a:rPr lang="en-GB" smtClean="0"/>
              <a:t>28/09/2019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56E99-CF34-4D14-AD1C-FC3D5D1B0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D21A5-E648-4D77-900D-21BAAE9FC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3274-C2CC-456D-A97E-4C8B40DF4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731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3518E-8DD3-4D77-BEC8-8B31E78B1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DED2BC-6E07-429E-BD41-E605E9B9D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4E91A-2A11-474F-9250-F78FFA0CF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A8C3B-E28F-4BDE-AA28-9A7363ACD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3A2B-0F86-4F8D-B524-6A50FA6F0061}" type="datetimeFigureOut">
              <a:rPr lang="en-GB" smtClean="0"/>
              <a:t>28/09/2019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FA028-C575-4721-8B90-CCCA66A1C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4DA50-3ED8-41A8-BED0-BE6C4E89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3274-C2CC-456D-A97E-4C8B40DF4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301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DDF6DC-5D79-4281-9F55-18329E3E1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C2BDF-2429-495B-85C1-006E1934F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CA8FB-9DB8-4640-9D12-4FF21E96A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63A2B-0F86-4F8D-B524-6A50FA6F0061}" type="datetimeFigureOut">
              <a:rPr lang="en-GB" smtClean="0"/>
              <a:t>28/09/2019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B124D-846E-4D3A-95E2-93BB49304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319A3-BF5A-4BF3-817E-8CC9FE697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13274-C2CC-456D-A97E-4C8B40DF4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920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jeremylindsayni.wordpres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6844B-4B19-480A-8B88-CC9A452F7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362"/>
            <a:ext cx="9144000" cy="2603274"/>
          </a:xfrm>
        </p:spPr>
        <p:txBody>
          <a:bodyPr>
            <a:normAutofit/>
          </a:bodyPr>
          <a:lstStyle/>
          <a:p>
            <a:r>
              <a:rPr lang="en-GB" sz="5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Better builds and deployments with Azure Pipelines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7251E-5F1C-413B-90A5-42CC66C62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8088"/>
            <a:ext cx="9144000" cy="1393711"/>
          </a:xfrm>
        </p:spPr>
        <p:txBody>
          <a:bodyPr>
            <a:normAutofit/>
          </a:bodyPr>
          <a:lstStyle/>
          <a:p>
            <a:r>
              <a:rPr lang="en-GB" b="1">
                <a:latin typeface="Segoe UI Light" panose="020B0502040204020203" pitchFamily="34" charset="0"/>
                <a:cs typeface="Segoe UI Light" panose="020B0502040204020203" pitchFamily="34" charset="0"/>
              </a:rPr>
              <a:t>Jeremy Lindsay</a:t>
            </a:r>
          </a:p>
          <a:p>
            <a:r>
              <a:rPr lang="en-GB" b="1">
                <a:latin typeface="Segoe UI Light" panose="020B0502040204020203" pitchFamily="34" charset="0"/>
                <a:cs typeface="Segoe UI Light" panose="020B0502040204020203" pitchFamily="34" charset="0"/>
              </a:rPr>
              <a:t>@_jeremylindsay_</a:t>
            </a:r>
          </a:p>
          <a:p>
            <a:r>
              <a:rPr lang="en-GB" b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http://jeremylindsayni.wordpress.com</a:t>
            </a:r>
            <a:r>
              <a:rPr lang="en-GB" b="1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1778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BF331-DBEC-4D0D-BBAE-ADAD7508D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Wrapping Up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076F06A0-6826-4935-A4C4-676F035EAF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1120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9899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57855-EBBC-422C-9F04-2AE138036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DFD3864A-2150-475A-BE23-4AEAC30D2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96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20FF5-990B-4332-BB41-6040CC0B9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Workshop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ED7FA16-9908-4F44-84A0-7DE239806B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909244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576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81BA4-C187-4F50-A939-4EE40BB1EC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2400" b="1" dirty="0"/>
              <a:t>https://github.com/jeremylindsayni/SampleCodeForSonarQube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668F109-D127-4075-9C6C-AEAD048D2C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GB" sz="8000" dirty="0"/>
              <a:t>https://bit.ly/2ois1Zm</a:t>
            </a:r>
          </a:p>
        </p:txBody>
      </p:sp>
    </p:spTree>
    <p:extLst>
      <p:ext uri="{BB962C8B-B14F-4D97-AF65-F5344CB8AC3E}">
        <p14:creationId xmlns:p14="http://schemas.microsoft.com/office/powerpoint/2010/main" val="2761881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CDA55-6CC0-4894-AFC4-DD6C7FF8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are Pipelines?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664CEB-999B-4C81-AC97-7BD3BA25F3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78943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413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E6E8A-219E-4164-96B0-DF637E57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Moving code around is a challenge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BFE32398-6565-4270-B227-246A1B2B25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75379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8384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F4DF3-0666-4D5C-B4EB-379785AB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do we know when we’re on the right track?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C8DE9E33-4D18-4094-955D-2989EF1A8C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665104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1300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979F0-939B-426B-B4F8-77D65D628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 sz="41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Why I like Azure Pipelines</a:t>
            </a:r>
            <a:endParaRPr lang="en-GB" sz="4100" dirty="0">
              <a:solidFill>
                <a:srgbClr val="FFFFFF"/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12774D9C-AAF7-47B7-92F6-E9AB8769E6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852176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788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8F814-4512-4E1F-A175-5048238BF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How do I get started with Azure Pipelines?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B87A5125-EC2B-4FEA-B418-A343C63866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386204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5602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80453-3EC2-4F18-BBCC-C82232060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 sz="4100">
                <a:solidFill>
                  <a:srgbClr val="FFFFFF"/>
                </a:solidFill>
              </a:rPr>
              <a:t>Video Demonstration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947B99-5EBD-4ABF-A319-A4332AD062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74014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086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onarqube">
            <a:hlinkClick r:id="" action="ppaction://media"/>
            <a:extLst>
              <a:ext uri="{FF2B5EF4-FFF2-40B4-BE49-F238E27FC236}">
                <a16:creationId xmlns:a16="http://schemas.microsoft.com/office/drawing/2014/main" id="{BA3E94FF-F11E-4861-A207-86CD00F22D8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524" y="0"/>
            <a:ext cx="11634952" cy="6313880"/>
          </a:xfrm>
        </p:spPr>
      </p:pic>
    </p:spTree>
    <p:extLst>
      <p:ext uri="{BB962C8B-B14F-4D97-AF65-F5344CB8AC3E}">
        <p14:creationId xmlns:p14="http://schemas.microsoft.com/office/powerpoint/2010/main" val="356996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7E79B-E8A7-4564-990B-9C5E88609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 sz="4100">
                <a:solidFill>
                  <a:srgbClr val="FFFFFF"/>
                </a:solidFill>
              </a:rPr>
              <a:t>Possible Improvements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6E0643-FEC7-4353-90D0-7A117B87A0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208120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3979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498</Words>
  <Application>Microsoft Office PowerPoint</Application>
  <PresentationFormat>Widescreen</PresentationFormat>
  <Paragraphs>61</Paragraphs>
  <Slides>13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Segoe UI Light</vt:lpstr>
      <vt:lpstr>Office Theme</vt:lpstr>
      <vt:lpstr>Better builds and deployments with Azure Pipelines</vt:lpstr>
      <vt:lpstr>What are Pipelines?</vt:lpstr>
      <vt:lpstr>Moving code around is a challenge</vt:lpstr>
      <vt:lpstr>How do we know when we’re on the right track?</vt:lpstr>
      <vt:lpstr>Why I like Azure Pipelines</vt:lpstr>
      <vt:lpstr>How do I get started with Azure Pipelines?</vt:lpstr>
      <vt:lpstr>Video Demonstration</vt:lpstr>
      <vt:lpstr>PowerPoint Presentation</vt:lpstr>
      <vt:lpstr>Possible Improvements</vt:lpstr>
      <vt:lpstr>Wrapping Up</vt:lpstr>
      <vt:lpstr>Thank you</vt:lpstr>
      <vt:lpstr>Workshop</vt:lpstr>
      <vt:lpstr>https://github.com/jeremylindsayni/SampleCodeForSonarQube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builds and deployments with Azure Pipelines</dc:title>
  <dc:creator>Jeremy Lindsay</dc:creator>
  <cp:lastModifiedBy>Jeremy Lindsay</cp:lastModifiedBy>
  <cp:revision>1</cp:revision>
  <dcterms:created xsi:type="dcterms:W3CDTF">2019-10-01T17:46:06Z</dcterms:created>
  <dcterms:modified xsi:type="dcterms:W3CDTF">2019-10-01T18:57:21Z</dcterms:modified>
</cp:coreProperties>
</file>